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4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5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6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9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0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1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17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1.xml" ContentType="application/vnd.openxmlformats-officedocument.themeOverr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99" r:id="rId3"/>
    <p:sldId id="298" r:id="rId4"/>
    <p:sldId id="291" r:id="rId5"/>
    <p:sldId id="293" r:id="rId6"/>
    <p:sldId id="294" r:id="rId7"/>
    <p:sldId id="292" r:id="rId8"/>
    <p:sldId id="288" r:id="rId9"/>
    <p:sldId id="289" r:id="rId10"/>
    <p:sldId id="300" r:id="rId11"/>
    <p:sldId id="290" r:id="rId12"/>
    <p:sldId id="297" r:id="rId13"/>
    <p:sldId id="265" r:id="rId14"/>
    <p:sldId id="268" r:id="rId15"/>
    <p:sldId id="269" r:id="rId16"/>
    <p:sldId id="270" r:id="rId17"/>
    <p:sldId id="273" r:id="rId18"/>
    <p:sldId id="274" r:id="rId19"/>
    <p:sldId id="275" r:id="rId20"/>
    <p:sldId id="276" r:id="rId21"/>
    <p:sldId id="295" r:id="rId22"/>
    <p:sldId id="26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96" r:id="rId32"/>
    <p:sldId id="301" r:id="rId33"/>
    <p:sldId id="302" r:id="rId34"/>
    <p:sldId id="257" r:id="rId3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55" autoAdjust="0"/>
  </p:normalViewPr>
  <p:slideViewPr>
    <p:cSldViewPr snapToGrid="0">
      <p:cViewPr>
        <p:scale>
          <a:sx n="66" d="100"/>
          <a:sy n="66" d="100"/>
        </p:scale>
        <p:origin x="612" y="15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3\t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8\t_type0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ChengJiaHui\Documents\WeChat%20Files\CHello_World\Files\&#25196;&#20013;.csv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电量均值在各区间的企业数目统计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Sheet1!$B$1:$B$11</c:f>
              <c:numCache>
                <c:formatCode>General</c:formatCode>
                <c:ptCount val="11"/>
                <c:pt idx="0">
                  <c:v>1105</c:v>
                </c:pt>
                <c:pt idx="1">
                  <c:v>172</c:v>
                </c:pt>
                <c:pt idx="2">
                  <c:v>53</c:v>
                </c:pt>
                <c:pt idx="3">
                  <c:v>30</c:v>
                </c:pt>
                <c:pt idx="4">
                  <c:v>18</c:v>
                </c:pt>
                <c:pt idx="5">
                  <c:v>12</c:v>
                </c:pt>
                <c:pt idx="6">
                  <c:v>6</c:v>
                </c:pt>
                <c:pt idx="7">
                  <c:v>8</c:v>
                </c:pt>
                <c:pt idx="8">
                  <c:v>5</c:v>
                </c:pt>
                <c:pt idx="9">
                  <c:v>5</c:v>
                </c:pt>
                <c:pt idx="10">
                  <c:v>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90-442A-92C9-84DCFA7B7E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193638416"/>
        <c:axId val="-1193661264"/>
      </c:barChart>
      <c:catAx>
        <c:axId val="-1193638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61264"/>
        <c:crosses val="autoZero"/>
        <c:auto val="1"/>
        <c:lblAlgn val="ctr"/>
        <c:lblOffset val="100"/>
        <c:noMultiLvlLbl val="0"/>
      </c:catAx>
      <c:valAx>
        <c:axId val="-1193661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8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总体数据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t!$B$1:$B$639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84">
                  <c:v>3978091</c:v>
                </c:pt>
                <c:pt idx="85">
                  <c:v>3505012</c:v>
                </c:pt>
                <c:pt idx="86">
                  <c:v>3641733</c:v>
                </c:pt>
                <c:pt idx="87">
                  <c:v>3489199</c:v>
                </c:pt>
                <c:pt idx="88">
                  <c:v>3792338</c:v>
                </c:pt>
                <c:pt idx="89">
                  <c:v>3799367</c:v>
                </c:pt>
                <c:pt idx="90">
                  <c:v>3878931</c:v>
                </c:pt>
                <c:pt idx="91">
                  <c:v>3895444</c:v>
                </c:pt>
                <c:pt idx="92">
                  <c:v>3917458</c:v>
                </c:pt>
                <c:pt idx="93">
                  <c:v>3701865</c:v>
                </c:pt>
                <c:pt idx="94">
                  <c:v>3077103</c:v>
                </c:pt>
                <c:pt idx="95">
                  <c:v>3396784</c:v>
                </c:pt>
                <c:pt idx="96">
                  <c:v>3955773</c:v>
                </c:pt>
                <c:pt idx="97">
                  <c:v>3933520</c:v>
                </c:pt>
                <c:pt idx="98">
                  <c:v>3934117</c:v>
                </c:pt>
                <c:pt idx="99">
                  <c:v>3841726</c:v>
                </c:pt>
                <c:pt idx="100">
                  <c:v>3757337</c:v>
                </c:pt>
                <c:pt idx="101">
                  <c:v>3471838</c:v>
                </c:pt>
                <c:pt idx="102">
                  <c:v>3794991</c:v>
                </c:pt>
                <c:pt idx="103">
                  <c:v>3886747</c:v>
                </c:pt>
                <c:pt idx="104">
                  <c:v>3883621</c:v>
                </c:pt>
                <c:pt idx="105">
                  <c:v>3858169</c:v>
                </c:pt>
                <c:pt idx="106">
                  <c:v>3720202</c:v>
                </c:pt>
                <c:pt idx="107">
                  <c:v>3618044</c:v>
                </c:pt>
                <c:pt idx="108">
                  <c:v>3592847</c:v>
                </c:pt>
                <c:pt idx="109">
                  <c:v>3694081</c:v>
                </c:pt>
                <c:pt idx="110">
                  <c:v>3785960</c:v>
                </c:pt>
                <c:pt idx="111">
                  <c:v>3822967</c:v>
                </c:pt>
                <c:pt idx="112">
                  <c:v>3907020</c:v>
                </c:pt>
                <c:pt idx="113">
                  <c:v>3854392</c:v>
                </c:pt>
                <c:pt idx="114">
                  <c:v>3801188</c:v>
                </c:pt>
                <c:pt idx="115">
                  <c:v>3606876</c:v>
                </c:pt>
                <c:pt idx="116">
                  <c:v>3827721</c:v>
                </c:pt>
                <c:pt idx="117">
                  <c:v>3921793</c:v>
                </c:pt>
                <c:pt idx="118">
                  <c:v>3903749</c:v>
                </c:pt>
                <c:pt idx="119">
                  <c:v>3807190</c:v>
                </c:pt>
                <c:pt idx="120">
                  <c:v>2893128</c:v>
                </c:pt>
                <c:pt idx="121">
                  <c:v>2988003</c:v>
                </c:pt>
                <c:pt idx="122">
                  <c:v>3501631</c:v>
                </c:pt>
                <c:pt idx="123">
                  <c:v>3785149</c:v>
                </c:pt>
                <c:pt idx="124">
                  <c:v>3908821</c:v>
                </c:pt>
                <c:pt idx="125">
                  <c:v>3920908</c:v>
                </c:pt>
                <c:pt idx="126">
                  <c:v>3900211</c:v>
                </c:pt>
                <c:pt idx="127">
                  <c:v>3893473</c:v>
                </c:pt>
                <c:pt idx="128">
                  <c:v>3756578</c:v>
                </c:pt>
                <c:pt idx="129">
                  <c:v>3488394</c:v>
                </c:pt>
                <c:pt idx="130">
                  <c:v>3768083</c:v>
                </c:pt>
                <c:pt idx="131">
                  <c:v>3833756</c:v>
                </c:pt>
                <c:pt idx="132">
                  <c:v>3944756</c:v>
                </c:pt>
                <c:pt idx="133">
                  <c:v>4113033</c:v>
                </c:pt>
                <c:pt idx="134">
                  <c:v>3925658</c:v>
                </c:pt>
                <c:pt idx="135">
                  <c:v>3753444</c:v>
                </c:pt>
                <c:pt idx="136">
                  <c:v>3545599</c:v>
                </c:pt>
                <c:pt idx="137">
                  <c:v>3747294</c:v>
                </c:pt>
                <c:pt idx="138">
                  <c:v>3901643</c:v>
                </c:pt>
                <c:pt idx="139">
                  <c:v>3878744</c:v>
                </c:pt>
                <c:pt idx="140">
                  <c:v>3834144</c:v>
                </c:pt>
                <c:pt idx="141">
                  <c:v>3873964</c:v>
                </c:pt>
                <c:pt idx="142">
                  <c:v>3857605</c:v>
                </c:pt>
                <c:pt idx="143">
                  <c:v>3658025</c:v>
                </c:pt>
                <c:pt idx="144">
                  <c:v>3894369</c:v>
                </c:pt>
                <c:pt idx="145">
                  <c:v>3932831</c:v>
                </c:pt>
                <c:pt idx="146">
                  <c:v>3943848</c:v>
                </c:pt>
                <c:pt idx="147">
                  <c:v>3980124</c:v>
                </c:pt>
                <c:pt idx="148">
                  <c:v>3919808</c:v>
                </c:pt>
                <c:pt idx="149">
                  <c:v>3660404</c:v>
                </c:pt>
                <c:pt idx="150">
                  <c:v>3409681</c:v>
                </c:pt>
                <c:pt idx="151">
                  <c:v>3678089</c:v>
                </c:pt>
                <c:pt idx="152">
                  <c:v>3765956</c:v>
                </c:pt>
                <c:pt idx="153">
                  <c:v>3715689</c:v>
                </c:pt>
                <c:pt idx="154">
                  <c:v>3717902</c:v>
                </c:pt>
                <c:pt idx="155">
                  <c:v>3712017</c:v>
                </c:pt>
                <c:pt idx="156">
                  <c:v>3748581</c:v>
                </c:pt>
                <c:pt idx="157">
                  <c:v>3505473</c:v>
                </c:pt>
                <c:pt idx="158">
                  <c:v>3804096</c:v>
                </c:pt>
                <c:pt idx="159">
                  <c:v>3931900</c:v>
                </c:pt>
                <c:pt idx="160">
                  <c:v>4026655</c:v>
                </c:pt>
                <c:pt idx="161">
                  <c:v>4029529</c:v>
                </c:pt>
                <c:pt idx="162">
                  <c:v>4045499</c:v>
                </c:pt>
                <c:pt idx="163">
                  <c:v>3981977</c:v>
                </c:pt>
                <c:pt idx="164">
                  <c:v>3786307</c:v>
                </c:pt>
                <c:pt idx="165">
                  <c:v>4025300</c:v>
                </c:pt>
                <c:pt idx="166">
                  <c:v>3880740</c:v>
                </c:pt>
                <c:pt idx="167">
                  <c:v>3732340</c:v>
                </c:pt>
                <c:pt idx="168">
                  <c:v>3780395</c:v>
                </c:pt>
                <c:pt idx="169">
                  <c:v>3900360</c:v>
                </c:pt>
                <c:pt idx="170">
                  <c:v>3292730</c:v>
                </c:pt>
                <c:pt idx="171">
                  <c:v>3416254</c:v>
                </c:pt>
                <c:pt idx="172">
                  <c:v>3724890</c:v>
                </c:pt>
                <c:pt idx="173">
                  <c:v>3752153</c:v>
                </c:pt>
                <c:pt idx="174">
                  <c:v>3883363</c:v>
                </c:pt>
                <c:pt idx="175">
                  <c:v>4029993</c:v>
                </c:pt>
                <c:pt idx="176">
                  <c:v>3961676</c:v>
                </c:pt>
                <c:pt idx="177">
                  <c:v>3732367</c:v>
                </c:pt>
                <c:pt idx="178">
                  <c:v>3459483</c:v>
                </c:pt>
                <c:pt idx="179">
                  <c:v>3775745</c:v>
                </c:pt>
                <c:pt idx="180">
                  <c:v>3911804</c:v>
                </c:pt>
                <c:pt idx="181">
                  <c:v>2692956</c:v>
                </c:pt>
                <c:pt idx="182">
                  <c:v>3642866</c:v>
                </c:pt>
                <c:pt idx="183">
                  <c:v>4044005</c:v>
                </c:pt>
                <c:pt idx="184">
                  <c:v>3826577</c:v>
                </c:pt>
                <c:pt idx="185">
                  <c:v>3552897</c:v>
                </c:pt>
                <c:pt idx="186">
                  <c:v>3797621</c:v>
                </c:pt>
                <c:pt idx="187">
                  <c:v>3198852</c:v>
                </c:pt>
                <c:pt idx="188">
                  <c:v>3812753</c:v>
                </c:pt>
                <c:pt idx="189">
                  <c:v>3959028</c:v>
                </c:pt>
                <c:pt idx="190">
                  <c:v>4067013</c:v>
                </c:pt>
                <c:pt idx="191">
                  <c:v>3851053</c:v>
                </c:pt>
                <c:pt idx="192">
                  <c:v>3511131</c:v>
                </c:pt>
                <c:pt idx="193">
                  <c:v>4034339</c:v>
                </c:pt>
                <c:pt idx="194">
                  <c:v>3550189</c:v>
                </c:pt>
                <c:pt idx="195">
                  <c:v>4018448</c:v>
                </c:pt>
                <c:pt idx="196">
                  <c:v>4248386</c:v>
                </c:pt>
                <c:pt idx="197">
                  <c:v>4095465</c:v>
                </c:pt>
                <c:pt idx="198">
                  <c:v>3950332</c:v>
                </c:pt>
                <c:pt idx="199">
                  <c:v>3765951</c:v>
                </c:pt>
                <c:pt idx="200">
                  <c:v>4112606</c:v>
                </c:pt>
                <c:pt idx="201">
                  <c:v>4276542</c:v>
                </c:pt>
                <c:pt idx="202">
                  <c:v>4102868</c:v>
                </c:pt>
                <c:pt idx="203">
                  <c:v>4145418</c:v>
                </c:pt>
                <c:pt idx="204">
                  <c:v>4212612</c:v>
                </c:pt>
                <c:pt idx="205">
                  <c:v>4039046</c:v>
                </c:pt>
                <c:pt idx="206">
                  <c:v>3788798</c:v>
                </c:pt>
                <c:pt idx="207">
                  <c:v>4257147</c:v>
                </c:pt>
                <c:pt idx="208">
                  <c:v>4349349</c:v>
                </c:pt>
                <c:pt idx="209">
                  <c:v>4326839</c:v>
                </c:pt>
                <c:pt idx="210">
                  <c:v>4295408</c:v>
                </c:pt>
                <c:pt idx="211">
                  <c:v>4225719</c:v>
                </c:pt>
                <c:pt idx="212">
                  <c:v>3679973</c:v>
                </c:pt>
                <c:pt idx="213">
                  <c:v>3513088</c:v>
                </c:pt>
                <c:pt idx="214">
                  <c:v>4109362</c:v>
                </c:pt>
                <c:pt idx="215">
                  <c:v>4249464</c:v>
                </c:pt>
                <c:pt idx="216">
                  <c:v>4287459</c:v>
                </c:pt>
                <c:pt idx="217">
                  <c:v>4402083</c:v>
                </c:pt>
                <c:pt idx="218">
                  <c:v>4369295</c:v>
                </c:pt>
                <c:pt idx="219">
                  <c:v>4161898</c:v>
                </c:pt>
                <c:pt idx="220">
                  <c:v>3787603</c:v>
                </c:pt>
                <c:pt idx="221">
                  <c:v>4041268</c:v>
                </c:pt>
                <c:pt idx="222">
                  <c:v>3903333</c:v>
                </c:pt>
                <c:pt idx="223">
                  <c:v>4085366</c:v>
                </c:pt>
                <c:pt idx="224">
                  <c:v>4168955</c:v>
                </c:pt>
                <c:pt idx="225">
                  <c:v>4214550</c:v>
                </c:pt>
                <c:pt idx="226">
                  <c:v>4047430</c:v>
                </c:pt>
                <c:pt idx="227">
                  <c:v>3817657</c:v>
                </c:pt>
                <c:pt idx="228">
                  <c:v>4155488</c:v>
                </c:pt>
                <c:pt idx="229">
                  <c:v>4015123</c:v>
                </c:pt>
                <c:pt idx="230">
                  <c:v>3948699</c:v>
                </c:pt>
                <c:pt idx="231">
                  <c:v>3869580</c:v>
                </c:pt>
                <c:pt idx="232">
                  <c:v>3343687</c:v>
                </c:pt>
                <c:pt idx="233">
                  <c:v>3858150</c:v>
                </c:pt>
                <c:pt idx="234">
                  <c:v>3624080</c:v>
                </c:pt>
                <c:pt idx="235">
                  <c:v>3761623</c:v>
                </c:pt>
                <c:pt idx="236">
                  <c:v>3909831</c:v>
                </c:pt>
                <c:pt idx="237">
                  <c:v>4011378</c:v>
                </c:pt>
                <c:pt idx="238">
                  <c:v>4029224</c:v>
                </c:pt>
                <c:pt idx="239">
                  <c:v>3487881</c:v>
                </c:pt>
                <c:pt idx="240">
                  <c:v>3867982</c:v>
                </c:pt>
                <c:pt idx="241">
                  <c:v>3811394</c:v>
                </c:pt>
                <c:pt idx="242">
                  <c:v>4109812</c:v>
                </c:pt>
                <c:pt idx="243">
                  <c:v>4066668</c:v>
                </c:pt>
                <c:pt idx="244">
                  <c:v>3925296</c:v>
                </c:pt>
                <c:pt idx="245">
                  <c:v>3177414</c:v>
                </c:pt>
                <c:pt idx="246">
                  <c:v>3566662</c:v>
                </c:pt>
                <c:pt idx="247">
                  <c:v>3757287</c:v>
                </c:pt>
                <c:pt idx="248">
                  <c:v>3841049</c:v>
                </c:pt>
                <c:pt idx="249">
                  <c:v>4018482</c:v>
                </c:pt>
                <c:pt idx="250">
                  <c:v>3691852</c:v>
                </c:pt>
                <c:pt idx="251">
                  <c:v>3918906</c:v>
                </c:pt>
                <c:pt idx="252">
                  <c:v>3929441</c:v>
                </c:pt>
                <c:pt idx="253">
                  <c:v>3927760</c:v>
                </c:pt>
                <c:pt idx="254">
                  <c:v>3633339</c:v>
                </c:pt>
                <c:pt idx="255">
                  <c:v>3447496</c:v>
                </c:pt>
                <c:pt idx="256">
                  <c:v>3713833</c:v>
                </c:pt>
                <c:pt idx="257">
                  <c:v>3832844</c:v>
                </c:pt>
                <c:pt idx="258">
                  <c:v>3749554</c:v>
                </c:pt>
                <c:pt idx="259">
                  <c:v>3946919</c:v>
                </c:pt>
                <c:pt idx="260">
                  <c:v>3975839</c:v>
                </c:pt>
                <c:pt idx="261">
                  <c:v>3820881</c:v>
                </c:pt>
                <c:pt idx="262">
                  <c:v>3608073</c:v>
                </c:pt>
                <c:pt idx="263">
                  <c:v>3957586</c:v>
                </c:pt>
                <c:pt idx="264">
                  <c:v>4039707</c:v>
                </c:pt>
                <c:pt idx="265">
                  <c:v>4017043</c:v>
                </c:pt>
                <c:pt idx="266">
                  <c:v>4037352</c:v>
                </c:pt>
                <c:pt idx="267">
                  <c:v>4040154</c:v>
                </c:pt>
                <c:pt idx="268">
                  <c:v>3497499</c:v>
                </c:pt>
                <c:pt idx="269">
                  <c:v>3356801</c:v>
                </c:pt>
                <c:pt idx="270">
                  <c:v>3873351</c:v>
                </c:pt>
                <c:pt idx="271">
                  <c:v>4000522</c:v>
                </c:pt>
                <c:pt idx="272">
                  <c:v>4542677</c:v>
                </c:pt>
                <c:pt idx="273">
                  <c:v>2841489</c:v>
                </c:pt>
                <c:pt idx="274">
                  <c:v>2776441</c:v>
                </c:pt>
                <c:pt idx="275">
                  <c:v>2754225</c:v>
                </c:pt>
                <c:pt idx="276">
                  <c:v>3016213</c:v>
                </c:pt>
                <c:pt idx="277">
                  <c:v>3443517</c:v>
                </c:pt>
                <c:pt idx="278">
                  <c:v>3629157</c:v>
                </c:pt>
                <c:pt idx="279">
                  <c:v>3669034</c:v>
                </c:pt>
                <c:pt idx="280">
                  <c:v>4002839</c:v>
                </c:pt>
                <c:pt idx="281">
                  <c:v>3773217</c:v>
                </c:pt>
                <c:pt idx="282">
                  <c:v>3718483</c:v>
                </c:pt>
                <c:pt idx="283">
                  <c:v>3236485</c:v>
                </c:pt>
                <c:pt idx="284">
                  <c:v>3676439</c:v>
                </c:pt>
                <c:pt idx="285">
                  <c:v>3708587</c:v>
                </c:pt>
                <c:pt idx="286">
                  <c:v>3748435</c:v>
                </c:pt>
                <c:pt idx="287">
                  <c:v>3538810</c:v>
                </c:pt>
                <c:pt idx="288">
                  <c:v>3807975</c:v>
                </c:pt>
                <c:pt idx="289">
                  <c:v>3802147</c:v>
                </c:pt>
                <c:pt idx="290">
                  <c:v>3521948</c:v>
                </c:pt>
                <c:pt idx="291">
                  <c:v>3719963</c:v>
                </c:pt>
                <c:pt idx="292">
                  <c:v>3608500</c:v>
                </c:pt>
                <c:pt idx="293">
                  <c:v>3926344</c:v>
                </c:pt>
                <c:pt idx="294">
                  <c:v>3926220</c:v>
                </c:pt>
                <c:pt idx="295">
                  <c:v>3914699</c:v>
                </c:pt>
                <c:pt idx="296">
                  <c:v>3945502</c:v>
                </c:pt>
                <c:pt idx="297">
                  <c:v>3512930</c:v>
                </c:pt>
                <c:pt idx="298">
                  <c:v>3750753</c:v>
                </c:pt>
                <c:pt idx="299">
                  <c:v>3929170</c:v>
                </c:pt>
                <c:pt idx="300">
                  <c:v>3838921</c:v>
                </c:pt>
                <c:pt idx="301">
                  <c:v>3915735</c:v>
                </c:pt>
                <c:pt idx="302">
                  <c:v>3840502</c:v>
                </c:pt>
                <c:pt idx="303">
                  <c:v>3232390</c:v>
                </c:pt>
                <c:pt idx="304">
                  <c:v>3443912</c:v>
                </c:pt>
                <c:pt idx="305">
                  <c:v>3599595</c:v>
                </c:pt>
                <c:pt idx="306">
                  <c:v>3796895</c:v>
                </c:pt>
                <c:pt idx="307">
                  <c:v>3903614</c:v>
                </c:pt>
                <c:pt idx="308">
                  <c:v>3920772</c:v>
                </c:pt>
                <c:pt idx="309">
                  <c:v>3910196</c:v>
                </c:pt>
                <c:pt idx="310">
                  <c:v>3819933</c:v>
                </c:pt>
                <c:pt idx="311">
                  <c:v>3500779</c:v>
                </c:pt>
                <c:pt idx="312">
                  <c:v>3382794</c:v>
                </c:pt>
                <c:pt idx="313">
                  <c:v>3347273</c:v>
                </c:pt>
                <c:pt idx="314">
                  <c:v>3452265</c:v>
                </c:pt>
                <c:pt idx="315">
                  <c:v>3407477</c:v>
                </c:pt>
                <c:pt idx="316">
                  <c:v>3528801</c:v>
                </c:pt>
                <c:pt idx="317">
                  <c:v>3377359</c:v>
                </c:pt>
                <c:pt idx="318">
                  <c:v>3377554</c:v>
                </c:pt>
                <c:pt idx="319">
                  <c:v>3697464</c:v>
                </c:pt>
                <c:pt idx="320">
                  <c:v>3862200</c:v>
                </c:pt>
                <c:pt idx="321">
                  <c:v>3854823</c:v>
                </c:pt>
                <c:pt idx="322">
                  <c:v>3913774</c:v>
                </c:pt>
                <c:pt idx="323">
                  <c:v>3903341</c:v>
                </c:pt>
                <c:pt idx="324">
                  <c:v>3820628</c:v>
                </c:pt>
                <c:pt idx="325">
                  <c:v>3198030</c:v>
                </c:pt>
                <c:pt idx="326">
                  <c:v>3939268</c:v>
                </c:pt>
                <c:pt idx="327">
                  <c:v>4025841</c:v>
                </c:pt>
                <c:pt idx="328">
                  <c:v>3608402</c:v>
                </c:pt>
                <c:pt idx="329">
                  <c:v>4160858</c:v>
                </c:pt>
                <c:pt idx="330">
                  <c:v>4169118</c:v>
                </c:pt>
                <c:pt idx="331">
                  <c:v>3927863</c:v>
                </c:pt>
                <c:pt idx="332">
                  <c:v>3566745</c:v>
                </c:pt>
                <c:pt idx="333">
                  <c:v>3782338</c:v>
                </c:pt>
                <c:pt idx="334">
                  <c:v>3876643</c:v>
                </c:pt>
                <c:pt idx="335">
                  <c:v>3998786</c:v>
                </c:pt>
                <c:pt idx="336">
                  <c:v>4030378</c:v>
                </c:pt>
                <c:pt idx="337">
                  <c:v>3872078</c:v>
                </c:pt>
                <c:pt idx="338">
                  <c:v>3701451</c:v>
                </c:pt>
                <c:pt idx="339">
                  <c:v>3723541</c:v>
                </c:pt>
                <c:pt idx="340">
                  <c:v>3983834</c:v>
                </c:pt>
                <c:pt idx="341">
                  <c:v>4140712</c:v>
                </c:pt>
                <c:pt idx="342">
                  <c:v>4068916</c:v>
                </c:pt>
                <c:pt idx="343">
                  <c:v>4232933</c:v>
                </c:pt>
                <c:pt idx="344">
                  <c:v>4208018</c:v>
                </c:pt>
                <c:pt idx="345">
                  <c:v>4001223</c:v>
                </c:pt>
                <c:pt idx="346">
                  <c:v>3856921</c:v>
                </c:pt>
                <c:pt idx="347">
                  <c:v>4117837</c:v>
                </c:pt>
                <c:pt idx="348">
                  <c:v>3315516</c:v>
                </c:pt>
                <c:pt idx="349">
                  <c:v>4269798</c:v>
                </c:pt>
                <c:pt idx="350">
                  <c:v>4316805</c:v>
                </c:pt>
                <c:pt idx="351">
                  <c:v>4348796</c:v>
                </c:pt>
                <c:pt idx="352">
                  <c:v>4117298</c:v>
                </c:pt>
                <c:pt idx="353">
                  <c:v>3969676</c:v>
                </c:pt>
                <c:pt idx="354">
                  <c:v>4170567</c:v>
                </c:pt>
                <c:pt idx="355">
                  <c:v>3869879</c:v>
                </c:pt>
                <c:pt idx="356">
                  <c:v>4167805</c:v>
                </c:pt>
                <c:pt idx="357">
                  <c:v>4320650</c:v>
                </c:pt>
                <c:pt idx="358">
                  <c:v>4294518</c:v>
                </c:pt>
                <c:pt idx="359">
                  <c:v>3874950</c:v>
                </c:pt>
                <c:pt idx="360">
                  <c:v>3905750</c:v>
                </c:pt>
                <c:pt idx="361">
                  <c:v>4105261</c:v>
                </c:pt>
                <c:pt idx="362">
                  <c:v>4255276</c:v>
                </c:pt>
                <c:pt idx="363">
                  <c:v>4170536</c:v>
                </c:pt>
                <c:pt idx="364">
                  <c:v>4020591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  <c:pt idx="450">
                  <c:v>3911950</c:v>
                </c:pt>
                <c:pt idx="451">
                  <c:v>3684076</c:v>
                </c:pt>
                <c:pt idx="452">
                  <c:v>3969515</c:v>
                </c:pt>
                <c:pt idx="453">
                  <c:v>4026603</c:v>
                </c:pt>
                <c:pt idx="454">
                  <c:v>4007978</c:v>
                </c:pt>
                <c:pt idx="455">
                  <c:v>4019892</c:v>
                </c:pt>
                <c:pt idx="456">
                  <c:v>4003527</c:v>
                </c:pt>
                <c:pt idx="457">
                  <c:v>4017529</c:v>
                </c:pt>
                <c:pt idx="458">
                  <c:v>3732506</c:v>
                </c:pt>
                <c:pt idx="459">
                  <c:v>3216632</c:v>
                </c:pt>
                <c:pt idx="460">
                  <c:v>3710743</c:v>
                </c:pt>
                <c:pt idx="461">
                  <c:v>4068945</c:v>
                </c:pt>
                <c:pt idx="462">
                  <c:v>3995555</c:v>
                </c:pt>
                <c:pt idx="463">
                  <c:v>4036804</c:v>
                </c:pt>
                <c:pt idx="464">
                  <c:v>3995427</c:v>
                </c:pt>
                <c:pt idx="465">
                  <c:v>3713744</c:v>
                </c:pt>
                <c:pt idx="466">
                  <c:v>3902557</c:v>
                </c:pt>
                <c:pt idx="467">
                  <c:v>3994915</c:v>
                </c:pt>
                <c:pt idx="468">
                  <c:v>4030816</c:v>
                </c:pt>
                <c:pt idx="469">
                  <c:v>4053163</c:v>
                </c:pt>
                <c:pt idx="470">
                  <c:v>4044319</c:v>
                </c:pt>
                <c:pt idx="471">
                  <c:v>3962151</c:v>
                </c:pt>
                <c:pt idx="472">
                  <c:v>3720344</c:v>
                </c:pt>
                <c:pt idx="473">
                  <c:v>3830146</c:v>
                </c:pt>
                <c:pt idx="474">
                  <c:v>3853482</c:v>
                </c:pt>
                <c:pt idx="475">
                  <c:v>3601084</c:v>
                </c:pt>
                <c:pt idx="476">
                  <c:v>3938636</c:v>
                </c:pt>
                <c:pt idx="477">
                  <c:v>3975591</c:v>
                </c:pt>
                <c:pt idx="478">
                  <c:v>4130359</c:v>
                </c:pt>
                <c:pt idx="479">
                  <c:v>3779401</c:v>
                </c:pt>
                <c:pt idx="480">
                  <c:v>3992619</c:v>
                </c:pt>
                <c:pt idx="481">
                  <c:v>4096040</c:v>
                </c:pt>
                <c:pt idx="482">
                  <c:v>3938562</c:v>
                </c:pt>
                <c:pt idx="483">
                  <c:v>3950044</c:v>
                </c:pt>
                <c:pt idx="484">
                  <c:v>3956025</c:v>
                </c:pt>
                <c:pt idx="485">
                  <c:v>3675404</c:v>
                </c:pt>
                <c:pt idx="486">
                  <c:v>3127033</c:v>
                </c:pt>
                <c:pt idx="487">
                  <c:v>3471769</c:v>
                </c:pt>
                <c:pt idx="488">
                  <c:v>3686262</c:v>
                </c:pt>
                <c:pt idx="489">
                  <c:v>3904758</c:v>
                </c:pt>
                <c:pt idx="490">
                  <c:v>4076967</c:v>
                </c:pt>
                <c:pt idx="491">
                  <c:v>4110685</c:v>
                </c:pt>
                <c:pt idx="492">
                  <c:v>4001702</c:v>
                </c:pt>
                <c:pt idx="493">
                  <c:v>3626796</c:v>
                </c:pt>
                <c:pt idx="494">
                  <c:v>4004587</c:v>
                </c:pt>
                <c:pt idx="495">
                  <c:v>3977966</c:v>
                </c:pt>
                <c:pt idx="496">
                  <c:v>4015503</c:v>
                </c:pt>
                <c:pt idx="497">
                  <c:v>4132899</c:v>
                </c:pt>
                <c:pt idx="498">
                  <c:v>4108075</c:v>
                </c:pt>
                <c:pt idx="499">
                  <c:v>3989503</c:v>
                </c:pt>
                <c:pt idx="500">
                  <c:v>3756678</c:v>
                </c:pt>
                <c:pt idx="501">
                  <c:v>3952351</c:v>
                </c:pt>
                <c:pt idx="502">
                  <c:v>3949708</c:v>
                </c:pt>
                <c:pt idx="503">
                  <c:v>3901864</c:v>
                </c:pt>
                <c:pt idx="504">
                  <c:v>3913280</c:v>
                </c:pt>
                <c:pt idx="505">
                  <c:v>3963967</c:v>
                </c:pt>
                <c:pt idx="506">
                  <c:v>3890195</c:v>
                </c:pt>
                <c:pt idx="507">
                  <c:v>3640372</c:v>
                </c:pt>
                <c:pt idx="508">
                  <c:v>3969389</c:v>
                </c:pt>
                <c:pt idx="509">
                  <c:v>4043578</c:v>
                </c:pt>
                <c:pt idx="510">
                  <c:v>4096819</c:v>
                </c:pt>
                <c:pt idx="511">
                  <c:v>4219737</c:v>
                </c:pt>
                <c:pt idx="512">
                  <c:v>4113139</c:v>
                </c:pt>
                <c:pt idx="513">
                  <c:v>4009038</c:v>
                </c:pt>
                <c:pt idx="514">
                  <c:v>3789849</c:v>
                </c:pt>
                <c:pt idx="515">
                  <c:v>3872713</c:v>
                </c:pt>
                <c:pt idx="516">
                  <c:v>4014739</c:v>
                </c:pt>
                <c:pt idx="517">
                  <c:v>3988022</c:v>
                </c:pt>
                <c:pt idx="518">
                  <c:v>3968795</c:v>
                </c:pt>
                <c:pt idx="519">
                  <c:v>4041719</c:v>
                </c:pt>
                <c:pt idx="520">
                  <c:v>3874204</c:v>
                </c:pt>
                <c:pt idx="521">
                  <c:v>3692647</c:v>
                </c:pt>
                <c:pt idx="522">
                  <c:v>4008633</c:v>
                </c:pt>
                <c:pt idx="523">
                  <c:v>4162818</c:v>
                </c:pt>
                <c:pt idx="524">
                  <c:v>4055291</c:v>
                </c:pt>
                <c:pt idx="525">
                  <c:v>3548896</c:v>
                </c:pt>
                <c:pt idx="526">
                  <c:v>3762722</c:v>
                </c:pt>
                <c:pt idx="527">
                  <c:v>3902134</c:v>
                </c:pt>
                <c:pt idx="528">
                  <c:v>3974914</c:v>
                </c:pt>
                <c:pt idx="529">
                  <c:v>4169418</c:v>
                </c:pt>
                <c:pt idx="530">
                  <c:v>4264932</c:v>
                </c:pt>
                <c:pt idx="531">
                  <c:v>4334099</c:v>
                </c:pt>
                <c:pt idx="532">
                  <c:v>4163197</c:v>
                </c:pt>
                <c:pt idx="533">
                  <c:v>4301308</c:v>
                </c:pt>
                <c:pt idx="534">
                  <c:v>4234259</c:v>
                </c:pt>
                <c:pt idx="535">
                  <c:v>4047065</c:v>
                </c:pt>
                <c:pt idx="536">
                  <c:v>4155898</c:v>
                </c:pt>
                <c:pt idx="537">
                  <c:v>4371422</c:v>
                </c:pt>
                <c:pt idx="538">
                  <c:v>4418030</c:v>
                </c:pt>
                <c:pt idx="539">
                  <c:v>4536418</c:v>
                </c:pt>
                <c:pt idx="540">
                  <c:v>4447924</c:v>
                </c:pt>
                <c:pt idx="541">
                  <c:v>4087964</c:v>
                </c:pt>
                <c:pt idx="542">
                  <c:v>3885732</c:v>
                </c:pt>
                <c:pt idx="543">
                  <c:v>4128141</c:v>
                </c:pt>
                <c:pt idx="544">
                  <c:v>4207413</c:v>
                </c:pt>
                <c:pt idx="545">
                  <c:v>4747110</c:v>
                </c:pt>
                <c:pt idx="546">
                  <c:v>4905574</c:v>
                </c:pt>
                <c:pt idx="547">
                  <c:v>4335777</c:v>
                </c:pt>
                <c:pt idx="548">
                  <c:v>4079363</c:v>
                </c:pt>
                <c:pt idx="549">
                  <c:v>3840101</c:v>
                </c:pt>
                <c:pt idx="550">
                  <c:v>4071327</c:v>
                </c:pt>
                <c:pt idx="551">
                  <c:v>4161432</c:v>
                </c:pt>
                <c:pt idx="552">
                  <c:v>4104851</c:v>
                </c:pt>
                <c:pt idx="553">
                  <c:v>4498741</c:v>
                </c:pt>
                <c:pt idx="554">
                  <c:v>4554365</c:v>
                </c:pt>
                <c:pt idx="555">
                  <c:v>4333160</c:v>
                </c:pt>
                <c:pt idx="556">
                  <c:v>4074906</c:v>
                </c:pt>
                <c:pt idx="557">
                  <c:v>4441372</c:v>
                </c:pt>
                <c:pt idx="558">
                  <c:v>4525375</c:v>
                </c:pt>
                <c:pt idx="559">
                  <c:v>4481143</c:v>
                </c:pt>
                <c:pt idx="560">
                  <c:v>4538956</c:v>
                </c:pt>
                <c:pt idx="561">
                  <c:v>4634383</c:v>
                </c:pt>
                <c:pt idx="562">
                  <c:v>4220289</c:v>
                </c:pt>
                <c:pt idx="563">
                  <c:v>4107215</c:v>
                </c:pt>
                <c:pt idx="564">
                  <c:v>4550893</c:v>
                </c:pt>
                <c:pt idx="565">
                  <c:v>4677268</c:v>
                </c:pt>
                <c:pt idx="566">
                  <c:v>4772549</c:v>
                </c:pt>
                <c:pt idx="567">
                  <c:v>4750962</c:v>
                </c:pt>
                <c:pt idx="568">
                  <c:v>4754751</c:v>
                </c:pt>
                <c:pt idx="569">
                  <c:v>4637393</c:v>
                </c:pt>
                <c:pt idx="570">
                  <c:v>4311960</c:v>
                </c:pt>
                <c:pt idx="571">
                  <c:v>4809396</c:v>
                </c:pt>
                <c:pt idx="572">
                  <c:v>4852473</c:v>
                </c:pt>
                <c:pt idx="573">
                  <c:v>4737322</c:v>
                </c:pt>
                <c:pt idx="574">
                  <c:v>4790575</c:v>
                </c:pt>
                <c:pt idx="575">
                  <c:v>4788141</c:v>
                </c:pt>
                <c:pt idx="576">
                  <c:v>4514944</c:v>
                </c:pt>
                <c:pt idx="577">
                  <c:v>4259280</c:v>
                </c:pt>
                <c:pt idx="578">
                  <c:v>4627029</c:v>
                </c:pt>
                <c:pt idx="579">
                  <c:v>4618467</c:v>
                </c:pt>
                <c:pt idx="580">
                  <c:v>4490739</c:v>
                </c:pt>
                <c:pt idx="581">
                  <c:v>4367727</c:v>
                </c:pt>
                <c:pt idx="582">
                  <c:v>4253298</c:v>
                </c:pt>
                <c:pt idx="583">
                  <c:v>4023140</c:v>
                </c:pt>
                <c:pt idx="584">
                  <c:v>3663205</c:v>
                </c:pt>
                <c:pt idx="585">
                  <c:v>3689233</c:v>
                </c:pt>
                <c:pt idx="586">
                  <c:v>3679212</c:v>
                </c:pt>
                <c:pt idx="587">
                  <c:v>3994246</c:v>
                </c:pt>
                <c:pt idx="588">
                  <c:v>4061157</c:v>
                </c:pt>
                <c:pt idx="589">
                  <c:v>4127489</c:v>
                </c:pt>
                <c:pt idx="590">
                  <c:v>4043540</c:v>
                </c:pt>
                <c:pt idx="591">
                  <c:v>3744055</c:v>
                </c:pt>
                <c:pt idx="592">
                  <c:v>4222039</c:v>
                </c:pt>
                <c:pt idx="593">
                  <c:v>4603302</c:v>
                </c:pt>
                <c:pt idx="594">
                  <c:v>4200728</c:v>
                </c:pt>
                <c:pt idx="595">
                  <c:v>4454857</c:v>
                </c:pt>
                <c:pt idx="596">
                  <c:v>4517220</c:v>
                </c:pt>
                <c:pt idx="597">
                  <c:v>4141047</c:v>
                </c:pt>
                <c:pt idx="598">
                  <c:v>3873626</c:v>
                </c:pt>
                <c:pt idx="599">
                  <c:v>4285132</c:v>
                </c:pt>
                <c:pt idx="600">
                  <c:v>4200526</c:v>
                </c:pt>
                <c:pt idx="601">
                  <c:v>4151262</c:v>
                </c:pt>
                <c:pt idx="602">
                  <c:v>4194893</c:v>
                </c:pt>
                <c:pt idx="603">
                  <c:v>4018774</c:v>
                </c:pt>
                <c:pt idx="604">
                  <c:v>3610828</c:v>
                </c:pt>
                <c:pt idx="605">
                  <c:v>3446470</c:v>
                </c:pt>
                <c:pt idx="606">
                  <c:v>3681879</c:v>
                </c:pt>
                <c:pt idx="607">
                  <c:v>3607667</c:v>
                </c:pt>
                <c:pt idx="608">
                  <c:v>3664003</c:v>
                </c:pt>
                <c:pt idx="609">
                  <c:v>3683282</c:v>
                </c:pt>
                <c:pt idx="610">
                  <c:v>3723110</c:v>
                </c:pt>
                <c:pt idx="611">
                  <c:v>3490429</c:v>
                </c:pt>
                <c:pt idx="612">
                  <c:v>3258102</c:v>
                </c:pt>
                <c:pt idx="613">
                  <c:v>3681162</c:v>
                </c:pt>
                <c:pt idx="614">
                  <c:v>3582158</c:v>
                </c:pt>
                <c:pt idx="615">
                  <c:v>3480405</c:v>
                </c:pt>
                <c:pt idx="616">
                  <c:v>3584115</c:v>
                </c:pt>
                <c:pt idx="617">
                  <c:v>3729301</c:v>
                </c:pt>
                <c:pt idx="618">
                  <c:v>3695458</c:v>
                </c:pt>
                <c:pt idx="619">
                  <c:v>3424545</c:v>
                </c:pt>
                <c:pt idx="620">
                  <c:v>3715688</c:v>
                </c:pt>
                <c:pt idx="621">
                  <c:v>3814278</c:v>
                </c:pt>
                <c:pt idx="622">
                  <c:v>3758030</c:v>
                </c:pt>
                <c:pt idx="623">
                  <c:v>2982572</c:v>
                </c:pt>
                <c:pt idx="624">
                  <c:v>3210144</c:v>
                </c:pt>
                <c:pt idx="625">
                  <c:v>3555462</c:v>
                </c:pt>
                <c:pt idx="626">
                  <c:v>3832516</c:v>
                </c:pt>
                <c:pt idx="627">
                  <c:v>3894787</c:v>
                </c:pt>
                <c:pt idx="628">
                  <c:v>3929544</c:v>
                </c:pt>
                <c:pt idx="629">
                  <c:v>4043865</c:v>
                </c:pt>
                <c:pt idx="630">
                  <c:v>4021526</c:v>
                </c:pt>
                <c:pt idx="631">
                  <c:v>4045334</c:v>
                </c:pt>
                <c:pt idx="632">
                  <c:v>3943147</c:v>
                </c:pt>
                <c:pt idx="633">
                  <c:v>3811406</c:v>
                </c:pt>
                <c:pt idx="634">
                  <c:v>4042132</c:v>
                </c:pt>
                <c:pt idx="635">
                  <c:v>4287965</c:v>
                </c:pt>
                <c:pt idx="636">
                  <c:v>4086998</c:v>
                </c:pt>
                <c:pt idx="637">
                  <c:v>3941842</c:v>
                </c:pt>
                <c:pt idx="638">
                  <c:v>3783264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04C-478A-B832-39855D5C042A}"/>
            </c:ext>
          </c:extLst>
        </c:ser>
        <c:ser>
          <c:idx val="1"/>
          <c:order val="1"/>
          <c:tx>
            <c:v>1~3月异常数据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t!$C$1:$C$639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4C-478A-B832-39855D5C04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08982240"/>
        <c:axId val="-1408975712"/>
      </c:lineChart>
      <c:dateAx>
        <c:axId val="-1408982240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1408975712"/>
        <c:crosses val="autoZero"/>
        <c:auto val="1"/>
        <c:lblOffset val="100"/>
        <c:baseTimeUnit val="days"/>
      </c:dateAx>
      <c:valAx>
        <c:axId val="-1408975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140898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商店均值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type0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t_type0!$E$1:$E$639</c:f>
              <c:numCache>
                <c:formatCode>General</c:formatCode>
                <c:ptCount val="639"/>
                <c:pt idx="0">
                  <c:v>2810.6002004008014</c:v>
                </c:pt>
                <c:pt idx="1">
                  <c:v>3062.2965931863728</c:v>
                </c:pt>
                <c:pt idx="2">
                  <c:v>3458.2525050100198</c:v>
                </c:pt>
                <c:pt idx="3">
                  <c:v>3781.1513026052103</c:v>
                </c:pt>
                <c:pt idx="4">
                  <c:v>3934.2945891783565</c:v>
                </c:pt>
                <c:pt idx="5">
                  <c:v>3984.5</c:v>
                </c:pt>
                <c:pt idx="6">
                  <c:v>3992.1352705410823</c:v>
                </c:pt>
                <c:pt idx="7">
                  <c:v>4018.7745490981965</c:v>
                </c:pt>
                <c:pt idx="8">
                  <c:v>3986.2875751503007</c:v>
                </c:pt>
                <c:pt idx="9">
                  <c:v>3758.8236472945891</c:v>
                </c:pt>
                <c:pt idx="10">
                  <c:v>3527.6462925851702</c:v>
                </c:pt>
                <c:pt idx="11">
                  <c:v>3868.7965931863728</c:v>
                </c:pt>
                <c:pt idx="12">
                  <c:v>3816.0551102204408</c:v>
                </c:pt>
                <c:pt idx="13">
                  <c:v>4068.0490981963926</c:v>
                </c:pt>
                <c:pt idx="14">
                  <c:v>3957.4368737474952</c:v>
                </c:pt>
                <c:pt idx="15">
                  <c:v>3917.5531062124251</c:v>
                </c:pt>
                <c:pt idx="16">
                  <c:v>3903.9939879759518</c:v>
                </c:pt>
                <c:pt idx="17">
                  <c:v>3702.4418837675353</c:v>
                </c:pt>
                <c:pt idx="18">
                  <c:v>3972.4939879759518</c:v>
                </c:pt>
                <c:pt idx="19">
                  <c:v>4015.4028056112224</c:v>
                </c:pt>
                <c:pt idx="20">
                  <c:v>3943.7284569138278</c:v>
                </c:pt>
                <c:pt idx="21">
                  <c:v>4042.8797595190381</c:v>
                </c:pt>
                <c:pt idx="22">
                  <c:v>4015.2364729458918</c:v>
                </c:pt>
                <c:pt idx="23">
                  <c:v>3708.9599198396795</c:v>
                </c:pt>
                <c:pt idx="24">
                  <c:v>3525.326653306613</c:v>
                </c:pt>
                <c:pt idx="25">
                  <c:v>3816.7214428857715</c:v>
                </c:pt>
                <c:pt idx="26">
                  <c:v>4092.5961923847694</c:v>
                </c:pt>
                <c:pt idx="27">
                  <c:v>3978.6553106212423</c:v>
                </c:pt>
                <c:pt idx="28">
                  <c:v>4003.6643286573149</c:v>
                </c:pt>
                <c:pt idx="29">
                  <c:v>3847.9288577154307</c:v>
                </c:pt>
                <c:pt idx="30">
                  <c:v>3726.6092184368736</c:v>
                </c:pt>
                <c:pt idx="31">
                  <c:v>3525.7705410821645</c:v>
                </c:pt>
                <c:pt idx="32">
                  <c:v>3795.5100200400802</c:v>
                </c:pt>
                <c:pt idx="33">
                  <c:v>3756.1382765531062</c:v>
                </c:pt>
                <c:pt idx="34">
                  <c:v>3702.9028056112224</c:v>
                </c:pt>
                <c:pt idx="35">
                  <c:v>3600.1452905811625</c:v>
                </c:pt>
                <c:pt idx="36">
                  <c:v>3600.056112224449</c:v>
                </c:pt>
                <c:pt idx="37">
                  <c:v>3303.1302605210421</c:v>
                </c:pt>
                <c:pt idx="38">
                  <c:v>3284.7084168336673</c:v>
                </c:pt>
                <c:pt idx="39">
                  <c:v>3379.6062124248497</c:v>
                </c:pt>
                <c:pt idx="40">
                  <c:v>3063.7785571142285</c:v>
                </c:pt>
                <c:pt idx="41">
                  <c:v>2750.0480961923849</c:v>
                </c:pt>
                <c:pt idx="42">
                  <c:v>2788.3356713426851</c:v>
                </c:pt>
                <c:pt idx="43">
                  <c:v>2747.8386773547095</c:v>
                </c:pt>
                <c:pt idx="44">
                  <c:v>2448.0250501002006</c:v>
                </c:pt>
                <c:pt idx="45">
                  <c:v>2250.8507014028055</c:v>
                </c:pt>
                <c:pt idx="46">
                  <c:v>2200.0761523046094</c:v>
                </c:pt>
                <c:pt idx="47">
                  <c:v>2095.8977955911823</c:v>
                </c:pt>
                <c:pt idx="48">
                  <c:v>1570.4629258517034</c:v>
                </c:pt>
                <c:pt idx="49">
                  <c:v>1911.1693386773547</c:v>
                </c:pt>
                <c:pt idx="50">
                  <c:v>1960.2084168336673</c:v>
                </c:pt>
                <c:pt idx="51">
                  <c:v>1991.4869739478959</c:v>
                </c:pt>
                <c:pt idx="52">
                  <c:v>2034.7214428857715</c:v>
                </c:pt>
                <c:pt idx="53">
                  <c:v>2105.8597194388776</c:v>
                </c:pt>
                <c:pt idx="54">
                  <c:v>2186.508016032064</c:v>
                </c:pt>
                <c:pt idx="55">
                  <c:v>2305.2334669338679</c:v>
                </c:pt>
                <c:pt idx="56">
                  <c:v>2548.3036072144287</c:v>
                </c:pt>
                <c:pt idx="57">
                  <c:v>2815.1723446893789</c:v>
                </c:pt>
                <c:pt idx="58">
                  <c:v>1550.0270541082164</c:v>
                </c:pt>
                <c:pt idx="59">
                  <c:v>2780.8356713426851</c:v>
                </c:pt>
                <c:pt idx="60">
                  <c:v>3177.7605210420843</c:v>
                </c:pt>
                <c:pt idx="61">
                  <c:v>3332.3396793587176</c:v>
                </c:pt>
                <c:pt idx="62">
                  <c:v>3416.3096192384769</c:v>
                </c:pt>
                <c:pt idx="63">
                  <c:v>1637.7064128256513</c:v>
                </c:pt>
                <c:pt idx="64">
                  <c:v>1624.4809619238476</c:v>
                </c:pt>
                <c:pt idx="65">
                  <c:v>3404.0140280561122</c:v>
                </c:pt>
                <c:pt idx="66">
                  <c:v>2837.7024048096191</c:v>
                </c:pt>
                <c:pt idx="67">
                  <c:v>3636.5501002004007</c:v>
                </c:pt>
                <c:pt idx="68">
                  <c:v>3707.3356713426851</c:v>
                </c:pt>
                <c:pt idx="69">
                  <c:v>3718.9789579158319</c:v>
                </c:pt>
                <c:pt idx="70">
                  <c:v>3773.6232464929858</c:v>
                </c:pt>
                <c:pt idx="71">
                  <c:v>3673.0010020040081</c:v>
                </c:pt>
                <c:pt idx="72">
                  <c:v>3776.564128256513</c:v>
                </c:pt>
                <c:pt idx="73">
                  <c:v>3561.4659318637273</c:v>
                </c:pt>
                <c:pt idx="74">
                  <c:v>3595.9418837675353</c:v>
                </c:pt>
                <c:pt idx="75">
                  <c:v>3693.8927855711422</c:v>
                </c:pt>
                <c:pt idx="76">
                  <c:v>3621.7935871743489</c:v>
                </c:pt>
                <c:pt idx="77">
                  <c:v>3124.6012024048096</c:v>
                </c:pt>
                <c:pt idx="78">
                  <c:v>2521.2885771543088</c:v>
                </c:pt>
                <c:pt idx="79">
                  <c:v>2952.6272545090183</c:v>
                </c:pt>
                <c:pt idx="80">
                  <c:v>3035.3537074148298</c:v>
                </c:pt>
                <c:pt idx="81">
                  <c:v>3655.1472945891783</c:v>
                </c:pt>
                <c:pt idx="82">
                  <c:v>3758.7234468937877</c:v>
                </c:pt>
                <c:pt idx="83">
                  <c:v>3819.4519038076151</c:v>
                </c:pt>
                <c:pt idx="84">
                  <c:v>3854.0480961923849</c:v>
                </c:pt>
                <c:pt idx="85">
                  <c:v>3351.3987975951904</c:v>
                </c:pt>
                <c:pt idx="86">
                  <c:v>3505.4138276553108</c:v>
                </c:pt>
                <c:pt idx="87">
                  <c:v>3392.1352705410823</c:v>
                </c:pt>
                <c:pt idx="88">
                  <c:v>3679.4899799599198</c:v>
                </c:pt>
                <c:pt idx="89">
                  <c:v>3685.1883767535069</c:v>
                </c:pt>
                <c:pt idx="90">
                  <c:v>3751.2354709418837</c:v>
                </c:pt>
                <c:pt idx="91">
                  <c:v>3764.5420841683367</c:v>
                </c:pt>
                <c:pt idx="92">
                  <c:v>3779.64128256513</c:v>
                </c:pt>
                <c:pt idx="93">
                  <c:v>3576.810621242485</c:v>
                </c:pt>
                <c:pt idx="94">
                  <c:v>3008.2615230460924</c:v>
                </c:pt>
                <c:pt idx="95">
                  <c:v>3315.8887775551102</c:v>
                </c:pt>
                <c:pt idx="96">
                  <c:v>3843.7124248496993</c:v>
                </c:pt>
                <c:pt idx="97">
                  <c:v>3804.7264529058116</c:v>
                </c:pt>
                <c:pt idx="98">
                  <c:v>3815.1703406813626</c:v>
                </c:pt>
                <c:pt idx="99">
                  <c:v>3732.0951903807613</c:v>
                </c:pt>
                <c:pt idx="100">
                  <c:v>3642.4368737474952</c:v>
                </c:pt>
                <c:pt idx="101">
                  <c:v>3370.6503006012026</c:v>
                </c:pt>
                <c:pt idx="102">
                  <c:v>3670.2224448897796</c:v>
                </c:pt>
                <c:pt idx="103">
                  <c:v>3738.556112224449</c:v>
                </c:pt>
                <c:pt idx="104">
                  <c:v>3745.7244488977958</c:v>
                </c:pt>
                <c:pt idx="105">
                  <c:v>3719.8887775551102</c:v>
                </c:pt>
                <c:pt idx="106">
                  <c:v>3599.4478957915831</c:v>
                </c:pt>
                <c:pt idx="107">
                  <c:v>3485.1272545090183</c:v>
                </c:pt>
                <c:pt idx="108">
                  <c:v>3470.2494989979959</c:v>
                </c:pt>
                <c:pt idx="109">
                  <c:v>3549.7695390781564</c:v>
                </c:pt>
                <c:pt idx="110">
                  <c:v>3638.3486973947897</c:v>
                </c:pt>
                <c:pt idx="111">
                  <c:v>3667.7414829659319</c:v>
                </c:pt>
                <c:pt idx="112">
                  <c:v>3744.3567134268537</c:v>
                </c:pt>
                <c:pt idx="113">
                  <c:v>3697.2084168336673</c:v>
                </c:pt>
                <c:pt idx="114">
                  <c:v>3653.0050100200401</c:v>
                </c:pt>
                <c:pt idx="115">
                  <c:v>3511.3376753507014</c:v>
                </c:pt>
                <c:pt idx="116">
                  <c:v>3707.3336673346694</c:v>
                </c:pt>
                <c:pt idx="117">
                  <c:v>3819.1703406813626</c:v>
                </c:pt>
                <c:pt idx="118">
                  <c:v>3784.8116232464931</c:v>
                </c:pt>
                <c:pt idx="119">
                  <c:v>3688.1683366733469</c:v>
                </c:pt>
                <c:pt idx="120">
                  <c:v>2827.9799599198395</c:v>
                </c:pt>
                <c:pt idx="121">
                  <c:v>2942.866733466934</c:v>
                </c:pt>
                <c:pt idx="122">
                  <c:v>3435.1432865731463</c:v>
                </c:pt>
                <c:pt idx="123">
                  <c:v>3658.7595190380762</c:v>
                </c:pt>
                <c:pt idx="124">
                  <c:v>3766.4368737474952</c:v>
                </c:pt>
                <c:pt idx="125">
                  <c:v>3774.504008016032</c:v>
                </c:pt>
                <c:pt idx="126">
                  <c:v>3745.2164328657313</c:v>
                </c:pt>
                <c:pt idx="127">
                  <c:v>3752.3206412825652</c:v>
                </c:pt>
                <c:pt idx="128">
                  <c:v>3634.0370741482966</c:v>
                </c:pt>
                <c:pt idx="129">
                  <c:v>3388.0010020040081</c:v>
                </c:pt>
                <c:pt idx="130">
                  <c:v>3636.7034068136272</c:v>
                </c:pt>
                <c:pt idx="131">
                  <c:v>3695.0741482965932</c:v>
                </c:pt>
                <c:pt idx="132">
                  <c:v>3804.1032064128258</c:v>
                </c:pt>
                <c:pt idx="133">
                  <c:v>3968.5951903807613</c:v>
                </c:pt>
                <c:pt idx="134">
                  <c:v>3791.1152304609218</c:v>
                </c:pt>
                <c:pt idx="135">
                  <c:v>3616.4749498997994</c:v>
                </c:pt>
                <c:pt idx="136">
                  <c:v>3433.5480961923849</c:v>
                </c:pt>
                <c:pt idx="137">
                  <c:v>3633.8877755511021</c:v>
                </c:pt>
                <c:pt idx="138">
                  <c:v>3773.3236472945891</c:v>
                </c:pt>
                <c:pt idx="139">
                  <c:v>3757.9869739478959</c:v>
                </c:pt>
                <c:pt idx="140">
                  <c:v>3728.4909819639279</c:v>
                </c:pt>
                <c:pt idx="141">
                  <c:v>3761.6322645290579</c:v>
                </c:pt>
                <c:pt idx="142">
                  <c:v>3749.9238476953906</c:v>
                </c:pt>
                <c:pt idx="143">
                  <c:v>3559.5771543086171</c:v>
                </c:pt>
                <c:pt idx="144">
                  <c:v>3780.9198396793586</c:v>
                </c:pt>
                <c:pt idx="145">
                  <c:v>3810.5490981963926</c:v>
                </c:pt>
                <c:pt idx="146">
                  <c:v>3825.2184368737476</c:v>
                </c:pt>
                <c:pt idx="147">
                  <c:v>3860.7655310621244</c:v>
                </c:pt>
                <c:pt idx="148">
                  <c:v>3797.818637274549</c:v>
                </c:pt>
                <c:pt idx="149">
                  <c:v>3544.2204408817634</c:v>
                </c:pt>
                <c:pt idx="150">
                  <c:v>3308.1472945891783</c:v>
                </c:pt>
                <c:pt idx="151">
                  <c:v>3566.2545090180361</c:v>
                </c:pt>
                <c:pt idx="152">
                  <c:v>3632.3316633266531</c:v>
                </c:pt>
                <c:pt idx="153">
                  <c:v>3574.6573146292585</c:v>
                </c:pt>
                <c:pt idx="154">
                  <c:v>3582.697394789579</c:v>
                </c:pt>
                <c:pt idx="155">
                  <c:v>3583.5761523046094</c:v>
                </c:pt>
                <c:pt idx="156">
                  <c:v>3630.3597194388776</c:v>
                </c:pt>
                <c:pt idx="157">
                  <c:v>3403.2474949899802</c:v>
                </c:pt>
                <c:pt idx="158">
                  <c:v>3685.185370741483</c:v>
                </c:pt>
                <c:pt idx="159">
                  <c:v>3801.0711422845693</c:v>
                </c:pt>
                <c:pt idx="160">
                  <c:v>3893.4989979959919</c:v>
                </c:pt>
                <c:pt idx="161">
                  <c:v>3895.7384769539076</c:v>
                </c:pt>
                <c:pt idx="162">
                  <c:v>3914.2384769539076</c:v>
                </c:pt>
                <c:pt idx="163">
                  <c:v>3861.9889779559117</c:v>
                </c:pt>
                <c:pt idx="164">
                  <c:v>3683.4519038076151</c:v>
                </c:pt>
                <c:pt idx="165">
                  <c:v>3936.0841683366734</c:v>
                </c:pt>
                <c:pt idx="166">
                  <c:v>3777.5380761523047</c:v>
                </c:pt>
                <c:pt idx="167">
                  <c:v>3603.0190380761524</c:v>
                </c:pt>
                <c:pt idx="168">
                  <c:v>3666.0521042084169</c:v>
                </c:pt>
                <c:pt idx="169">
                  <c:v>3804.8837675350701</c:v>
                </c:pt>
                <c:pt idx="170">
                  <c:v>3224.6422845691382</c:v>
                </c:pt>
                <c:pt idx="171">
                  <c:v>3359.0160320641285</c:v>
                </c:pt>
                <c:pt idx="172">
                  <c:v>3627.8997995991986</c:v>
                </c:pt>
                <c:pt idx="173">
                  <c:v>3622.7204408817634</c:v>
                </c:pt>
                <c:pt idx="174">
                  <c:v>3750.064128256513</c:v>
                </c:pt>
                <c:pt idx="175">
                  <c:v>3893.4018036072143</c:v>
                </c:pt>
                <c:pt idx="176">
                  <c:v>3816.0430861723448</c:v>
                </c:pt>
                <c:pt idx="177">
                  <c:v>3544.8396793587176</c:v>
                </c:pt>
                <c:pt idx="178">
                  <c:v>3319.5250501002006</c:v>
                </c:pt>
                <c:pt idx="179">
                  <c:v>3636.6112224448898</c:v>
                </c:pt>
                <c:pt idx="180">
                  <c:v>3803.5751503006013</c:v>
                </c:pt>
                <c:pt idx="181">
                  <c:v>2579.3807615230462</c:v>
                </c:pt>
                <c:pt idx="182">
                  <c:v>3523.5340681362727</c:v>
                </c:pt>
                <c:pt idx="183">
                  <c:v>3931.3016032064129</c:v>
                </c:pt>
                <c:pt idx="184">
                  <c:v>3734.9118236472946</c:v>
                </c:pt>
                <c:pt idx="185">
                  <c:v>3478.4579158316633</c:v>
                </c:pt>
                <c:pt idx="186">
                  <c:v>3688.5731462925851</c:v>
                </c:pt>
                <c:pt idx="187">
                  <c:v>3103.7975951903809</c:v>
                </c:pt>
                <c:pt idx="188">
                  <c:v>3699.9008016032062</c:v>
                </c:pt>
                <c:pt idx="189">
                  <c:v>3853.5781563126252</c:v>
                </c:pt>
                <c:pt idx="190">
                  <c:v>3960.2084168336673</c:v>
                </c:pt>
                <c:pt idx="191">
                  <c:v>3715.814629258517</c:v>
                </c:pt>
                <c:pt idx="192">
                  <c:v>3419.5160320641285</c:v>
                </c:pt>
                <c:pt idx="193">
                  <c:v>3922.0180360721442</c:v>
                </c:pt>
                <c:pt idx="194">
                  <c:v>3418.3036072144287</c:v>
                </c:pt>
                <c:pt idx="195">
                  <c:v>3867.689378757515</c:v>
                </c:pt>
                <c:pt idx="196">
                  <c:v>4097.4869739478954</c:v>
                </c:pt>
                <c:pt idx="197">
                  <c:v>3945.1492985971945</c:v>
                </c:pt>
                <c:pt idx="198">
                  <c:v>3818.3016032064129</c:v>
                </c:pt>
                <c:pt idx="199">
                  <c:v>3625.5050100200401</c:v>
                </c:pt>
                <c:pt idx="200">
                  <c:v>3973.2655310621244</c:v>
                </c:pt>
                <c:pt idx="201">
                  <c:v>4128.7935871743484</c:v>
                </c:pt>
                <c:pt idx="202">
                  <c:v>3976.4338677354708</c:v>
                </c:pt>
                <c:pt idx="203">
                  <c:v>3995.7444889779558</c:v>
                </c:pt>
                <c:pt idx="204">
                  <c:v>4056.0841683366734</c:v>
                </c:pt>
                <c:pt idx="205">
                  <c:v>3884.2064128256511</c:v>
                </c:pt>
                <c:pt idx="206">
                  <c:v>3674.3246492985973</c:v>
                </c:pt>
                <c:pt idx="207">
                  <c:v>4115.0040080160325</c:v>
                </c:pt>
                <c:pt idx="208">
                  <c:v>4198.2955911823647</c:v>
                </c:pt>
                <c:pt idx="209">
                  <c:v>4182.3647294589182</c:v>
                </c:pt>
                <c:pt idx="210">
                  <c:v>4145.3757515030056</c:v>
                </c:pt>
                <c:pt idx="211">
                  <c:v>4088.0240480961925</c:v>
                </c:pt>
                <c:pt idx="212">
                  <c:v>3561.2334669338679</c:v>
                </c:pt>
                <c:pt idx="213">
                  <c:v>3400.935871743487</c:v>
                </c:pt>
                <c:pt idx="214">
                  <c:v>3979.1533066132265</c:v>
                </c:pt>
                <c:pt idx="215">
                  <c:v>4108.8076152304611</c:v>
                </c:pt>
                <c:pt idx="216">
                  <c:v>4152.0771543086175</c:v>
                </c:pt>
                <c:pt idx="217">
                  <c:v>4246.5440881763525</c:v>
                </c:pt>
                <c:pt idx="218">
                  <c:v>4217.9879759519035</c:v>
                </c:pt>
                <c:pt idx="219">
                  <c:v>4033.1943887775551</c:v>
                </c:pt>
                <c:pt idx="220">
                  <c:v>3675.0661322645292</c:v>
                </c:pt>
                <c:pt idx="221">
                  <c:v>3901.7494989979959</c:v>
                </c:pt>
                <c:pt idx="222">
                  <c:v>3743.0891783567135</c:v>
                </c:pt>
                <c:pt idx="223">
                  <c:v>3914.3737474949899</c:v>
                </c:pt>
                <c:pt idx="224">
                  <c:v>4034.2505010020041</c:v>
                </c:pt>
                <c:pt idx="225">
                  <c:v>4097.6062124248501</c:v>
                </c:pt>
                <c:pt idx="226">
                  <c:v>3939.6803607214429</c:v>
                </c:pt>
                <c:pt idx="227">
                  <c:v>3708.3677354709421</c:v>
                </c:pt>
                <c:pt idx="228">
                  <c:v>4032.2585170340681</c:v>
                </c:pt>
                <c:pt idx="229">
                  <c:v>3898.7755511022042</c:v>
                </c:pt>
                <c:pt idx="230">
                  <c:v>3828.2865731462925</c:v>
                </c:pt>
                <c:pt idx="231">
                  <c:v>3727.4288577154307</c:v>
                </c:pt>
                <c:pt idx="232">
                  <c:v>3183.9298597194388</c:v>
                </c:pt>
                <c:pt idx="233">
                  <c:v>3739.4939879759518</c:v>
                </c:pt>
                <c:pt idx="234">
                  <c:v>3514.2064128256511</c:v>
                </c:pt>
                <c:pt idx="235">
                  <c:v>3634.6482965931864</c:v>
                </c:pt>
                <c:pt idx="236">
                  <c:v>3773.2404809619238</c:v>
                </c:pt>
                <c:pt idx="237">
                  <c:v>3864.8246492985973</c:v>
                </c:pt>
                <c:pt idx="238">
                  <c:v>3889.625250501002</c:v>
                </c:pt>
                <c:pt idx="239">
                  <c:v>3387.3386773547095</c:v>
                </c:pt>
                <c:pt idx="240">
                  <c:v>3734.5701402805612</c:v>
                </c:pt>
                <c:pt idx="241">
                  <c:v>3663.0891783567135</c:v>
                </c:pt>
                <c:pt idx="242">
                  <c:v>3958.0330661322646</c:v>
                </c:pt>
                <c:pt idx="243">
                  <c:v>3896.7324649298598</c:v>
                </c:pt>
                <c:pt idx="244">
                  <c:v>3754.3316633266531</c:v>
                </c:pt>
                <c:pt idx="245">
                  <c:v>3071.7024048096191</c:v>
                </c:pt>
                <c:pt idx="246">
                  <c:v>3451.0370741482966</c:v>
                </c:pt>
                <c:pt idx="247">
                  <c:v>3606.9088176352707</c:v>
                </c:pt>
                <c:pt idx="248">
                  <c:v>3680.4098196392783</c:v>
                </c:pt>
                <c:pt idx="249">
                  <c:v>3830.0490981963926</c:v>
                </c:pt>
                <c:pt idx="250">
                  <c:v>3494.4809619238476</c:v>
                </c:pt>
                <c:pt idx="251">
                  <c:v>3715.9939879759518</c:v>
                </c:pt>
                <c:pt idx="252">
                  <c:v>3735.3657314629259</c:v>
                </c:pt>
                <c:pt idx="253">
                  <c:v>3729.1523046092184</c:v>
                </c:pt>
                <c:pt idx="254">
                  <c:v>3465.6543086172346</c:v>
                </c:pt>
                <c:pt idx="255">
                  <c:v>3284.7244488977958</c:v>
                </c:pt>
                <c:pt idx="256">
                  <c:v>3522.8907815631264</c:v>
                </c:pt>
                <c:pt idx="257">
                  <c:v>3653.4509018036074</c:v>
                </c:pt>
                <c:pt idx="258">
                  <c:v>3594.35871743487</c:v>
                </c:pt>
                <c:pt idx="259">
                  <c:v>3799.6082164328659</c:v>
                </c:pt>
                <c:pt idx="260">
                  <c:v>3828.9338677354708</c:v>
                </c:pt>
                <c:pt idx="261">
                  <c:v>3695.9779559118238</c:v>
                </c:pt>
                <c:pt idx="262">
                  <c:v>3486.4759519038075</c:v>
                </c:pt>
                <c:pt idx="263">
                  <c:v>3826.5881763527054</c:v>
                </c:pt>
                <c:pt idx="264">
                  <c:v>3890.0140280561122</c:v>
                </c:pt>
                <c:pt idx="265">
                  <c:v>3872.9298597194388</c:v>
                </c:pt>
                <c:pt idx="266">
                  <c:v>3862.6873747494992</c:v>
                </c:pt>
                <c:pt idx="267">
                  <c:v>3886.2104208416836</c:v>
                </c:pt>
                <c:pt idx="268">
                  <c:v>3380.6523046092184</c:v>
                </c:pt>
                <c:pt idx="269">
                  <c:v>3268.3336673346694</c:v>
                </c:pt>
                <c:pt idx="270">
                  <c:v>3768.7434869739477</c:v>
                </c:pt>
                <c:pt idx="271">
                  <c:v>3876.2224448897796</c:v>
                </c:pt>
                <c:pt idx="272">
                  <c:v>3802.3156312625251</c:v>
                </c:pt>
                <c:pt idx="273">
                  <c:v>2781.6963927855713</c:v>
                </c:pt>
                <c:pt idx="274">
                  <c:v>2711.318637274549</c:v>
                </c:pt>
                <c:pt idx="275">
                  <c:v>2683.4108216432865</c:v>
                </c:pt>
                <c:pt idx="276">
                  <c:v>2930.0020040080162</c:v>
                </c:pt>
                <c:pt idx="277">
                  <c:v>3313.1823647294591</c:v>
                </c:pt>
                <c:pt idx="278">
                  <c:v>3469.5961923847694</c:v>
                </c:pt>
                <c:pt idx="279">
                  <c:v>3497.8466933867735</c:v>
                </c:pt>
                <c:pt idx="280">
                  <c:v>3801.491983967936</c:v>
                </c:pt>
                <c:pt idx="281">
                  <c:v>3580.3356713426851</c:v>
                </c:pt>
                <c:pt idx="282">
                  <c:v>3513.9749498997994</c:v>
                </c:pt>
                <c:pt idx="283">
                  <c:v>3055.7444889779558</c:v>
                </c:pt>
                <c:pt idx="284">
                  <c:v>3504.5350701402804</c:v>
                </c:pt>
                <c:pt idx="285">
                  <c:v>3515.6993987975952</c:v>
                </c:pt>
                <c:pt idx="286">
                  <c:v>3554.439879759519</c:v>
                </c:pt>
                <c:pt idx="287">
                  <c:v>3332.0180360721442</c:v>
                </c:pt>
                <c:pt idx="288">
                  <c:v>3633.8757515030061</c:v>
                </c:pt>
                <c:pt idx="289">
                  <c:v>3635.1993987975952</c:v>
                </c:pt>
                <c:pt idx="290">
                  <c:v>3401.633266533066</c:v>
                </c:pt>
                <c:pt idx="291">
                  <c:v>3582.5380761523047</c:v>
                </c:pt>
                <c:pt idx="292">
                  <c:v>3448.4228456913829</c:v>
                </c:pt>
                <c:pt idx="293">
                  <c:v>3753.8336673346694</c:v>
                </c:pt>
                <c:pt idx="294">
                  <c:v>3771.0901803607217</c:v>
                </c:pt>
                <c:pt idx="295">
                  <c:v>3729.7244488977958</c:v>
                </c:pt>
                <c:pt idx="296">
                  <c:v>3757.560120240481</c:v>
                </c:pt>
                <c:pt idx="297">
                  <c:v>3356.9799599198395</c:v>
                </c:pt>
                <c:pt idx="298">
                  <c:v>3573.185370741483</c:v>
                </c:pt>
                <c:pt idx="299">
                  <c:v>3726.8016032064129</c:v>
                </c:pt>
                <c:pt idx="300">
                  <c:v>3642.1533066132265</c:v>
                </c:pt>
                <c:pt idx="301">
                  <c:v>3707.2835671342687</c:v>
                </c:pt>
                <c:pt idx="302">
                  <c:v>3647.8306613226455</c:v>
                </c:pt>
                <c:pt idx="303">
                  <c:v>3059.6392785571143</c:v>
                </c:pt>
                <c:pt idx="304">
                  <c:v>3305.310621242485</c:v>
                </c:pt>
                <c:pt idx="305">
                  <c:v>3451.318637274549</c:v>
                </c:pt>
                <c:pt idx="306">
                  <c:v>3608.2344689378756</c:v>
                </c:pt>
                <c:pt idx="307">
                  <c:v>3707.9308617234469</c:v>
                </c:pt>
                <c:pt idx="308">
                  <c:v>3721.5751503006013</c:v>
                </c:pt>
                <c:pt idx="309">
                  <c:v>3707.2264529058116</c:v>
                </c:pt>
                <c:pt idx="310">
                  <c:v>3629.9629258517034</c:v>
                </c:pt>
                <c:pt idx="311">
                  <c:v>3340.7645290581163</c:v>
                </c:pt>
                <c:pt idx="312">
                  <c:v>3230.0350701402804</c:v>
                </c:pt>
                <c:pt idx="313">
                  <c:v>3160.4458917835673</c:v>
                </c:pt>
                <c:pt idx="314">
                  <c:v>3269.8376753507014</c:v>
                </c:pt>
                <c:pt idx="315">
                  <c:v>3229.6693386773545</c:v>
                </c:pt>
                <c:pt idx="316">
                  <c:v>3370.5941883767537</c:v>
                </c:pt>
                <c:pt idx="317">
                  <c:v>3187.5350701402804</c:v>
                </c:pt>
                <c:pt idx="318">
                  <c:v>3186.9118236472946</c:v>
                </c:pt>
                <c:pt idx="319">
                  <c:v>3519.6873747494992</c:v>
                </c:pt>
                <c:pt idx="320">
                  <c:v>3668.8246492985973</c:v>
                </c:pt>
                <c:pt idx="321">
                  <c:v>3676.7605210420843</c:v>
                </c:pt>
                <c:pt idx="322">
                  <c:v>3648.0330661322646</c:v>
                </c:pt>
                <c:pt idx="323">
                  <c:v>3699.4488977955912</c:v>
                </c:pt>
                <c:pt idx="324">
                  <c:v>3613.2585170340681</c:v>
                </c:pt>
                <c:pt idx="325">
                  <c:v>3078.1112224448898</c:v>
                </c:pt>
                <c:pt idx="326">
                  <c:v>3815.617234468938</c:v>
                </c:pt>
                <c:pt idx="327">
                  <c:v>3884.6092184368736</c:v>
                </c:pt>
                <c:pt idx="328">
                  <c:v>3463.0581162324647</c:v>
                </c:pt>
                <c:pt idx="329">
                  <c:v>4000.6202404809619</c:v>
                </c:pt>
                <c:pt idx="330">
                  <c:v>4013.2444889779558</c:v>
                </c:pt>
                <c:pt idx="331">
                  <c:v>3781.6352705410823</c:v>
                </c:pt>
                <c:pt idx="332">
                  <c:v>3451.4048096192387</c:v>
                </c:pt>
                <c:pt idx="333">
                  <c:v>3673.2194388777557</c:v>
                </c:pt>
                <c:pt idx="334">
                  <c:v>3736.5651302605211</c:v>
                </c:pt>
                <c:pt idx="335">
                  <c:v>3860.9078156312626</c:v>
                </c:pt>
                <c:pt idx="336">
                  <c:v>3865.7605210420843</c:v>
                </c:pt>
                <c:pt idx="337">
                  <c:v>3696.9498997995993</c:v>
                </c:pt>
                <c:pt idx="338">
                  <c:v>3531.4579158316633</c:v>
                </c:pt>
                <c:pt idx="339">
                  <c:v>3574.0210420841681</c:v>
                </c:pt>
                <c:pt idx="340">
                  <c:v>3830.2805611222443</c:v>
                </c:pt>
                <c:pt idx="341">
                  <c:v>3959.4669338677354</c:v>
                </c:pt>
                <c:pt idx="342">
                  <c:v>3903.0140280561122</c:v>
                </c:pt>
                <c:pt idx="343">
                  <c:v>4056.9939879759518</c:v>
                </c:pt>
                <c:pt idx="344">
                  <c:v>4045.4599198396795</c:v>
                </c:pt>
                <c:pt idx="345">
                  <c:v>3824.3977955911823</c:v>
                </c:pt>
                <c:pt idx="346">
                  <c:v>3696.8016032064129</c:v>
                </c:pt>
                <c:pt idx="347">
                  <c:v>3943.2034068136272</c:v>
                </c:pt>
                <c:pt idx="348">
                  <c:v>3123.298597194389</c:v>
                </c:pt>
                <c:pt idx="349">
                  <c:v>4061.7865731462925</c:v>
                </c:pt>
                <c:pt idx="350">
                  <c:v>4111.7194388777552</c:v>
                </c:pt>
                <c:pt idx="351">
                  <c:v>4131.5551102204408</c:v>
                </c:pt>
                <c:pt idx="352">
                  <c:v>3917.6302605210421</c:v>
                </c:pt>
                <c:pt idx="353">
                  <c:v>3793.6312625250503</c:v>
                </c:pt>
                <c:pt idx="354">
                  <c:v>3974.2655310621244</c:v>
                </c:pt>
                <c:pt idx="355">
                  <c:v>3709.6472945891783</c:v>
                </c:pt>
                <c:pt idx="356">
                  <c:v>4005.6262525050101</c:v>
                </c:pt>
                <c:pt idx="357">
                  <c:v>4129.9659318637277</c:v>
                </c:pt>
                <c:pt idx="358">
                  <c:v>4085.6482965931864</c:v>
                </c:pt>
                <c:pt idx="359">
                  <c:v>3669.2184368737476</c:v>
                </c:pt>
                <c:pt idx="360">
                  <c:v>3724.7645290581163</c:v>
                </c:pt>
                <c:pt idx="361">
                  <c:v>3917.9609218436872</c:v>
                </c:pt>
                <c:pt idx="362">
                  <c:v>4062.0881763527054</c:v>
                </c:pt>
                <c:pt idx="363">
                  <c:v>3973.3597194388776</c:v>
                </c:pt>
                <c:pt idx="364">
                  <c:v>3840.9188376753509</c:v>
                </c:pt>
                <c:pt idx="365">
                  <c:v>3127.4659318637273</c:v>
                </c:pt>
                <c:pt idx="366">
                  <c:v>3306.0050100200401</c:v>
                </c:pt>
                <c:pt idx="367">
                  <c:v>3501.5841683366734</c:v>
                </c:pt>
                <c:pt idx="368">
                  <c:v>3853.1533066132265</c:v>
                </c:pt>
                <c:pt idx="369">
                  <c:v>3959.4168336673347</c:v>
                </c:pt>
                <c:pt idx="370">
                  <c:v>4051.6713426853707</c:v>
                </c:pt>
                <c:pt idx="371">
                  <c:v>4077.2114228456912</c:v>
                </c:pt>
                <c:pt idx="372">
                  <c:v>3820.2895791583164</c:v>
                </c:pt>
                <c:pt idx="373">
                  <c:v>3865.3777555110219</c:v>
                </c:pt>
                <c:pt idx="374">
                  <c:v>3461.0210420841681</c:v>
                </c:pt>
                <c:pt idx="375">
                  <c:v>4046.9889779559117</c:v>
                </c:pt>
                <c:pt idx="376">
                  <c:v>4128.5531062124246</c:v>
                </c:pt>
                <c:pt idx="377">
                  <c:v>3359.2865731462925</c:v>
                </c:pt>
                <c:pt idx="378">
                  <c:v>3959.0310621242484</c:v>
                </c:pt>
                <c:pt idx="379">
                  <c:v>3220.681362725451</c:v>
                </c:pt>
                <c:pt idx="380">
                  <c:v>3610.4288577154307</c:v>
                </c:pt>
                <c:pt idx="381">
                  <c:v>3145.1563126252504</c:v>
                </c:pt>
                <c:pt idx="382">
                  <c:v>3747.133266533066</c:v>
                </c:pt>
                <c:pt idx="383">
                  <c:v>3736.6432865731463</c:v>
                </c:pt>
                <c:pt idx="384">
                  <c:v>3806.0160320641285</c:v>
                </c:pt>
                <c:pt idx="385">
                  <c:v>3988.2464929859721</c:v>
                </c:pt>
                <c:pt idx="386">
                  <c:v>3671.5230460921844</c:v>
                </c:pt>
                <c:pt idx="387">
                  <c:v>3658.2094188376755</c:v>
                </c:pt>
                <c:pt idx="388">
                  <c:v>3241.2955911823647</c:v>
                </c:pt>
                <c:pt idx="389">
                  <c:v>3412.1312625250503</c:v>
                </c:pt>
                <c:pt idx="390">
                  <c:v>3370.629258517034</c:v>
                </c:pt>
                <c:pt idx="391">
                  <c:v>3635.6553106212423</c:v>
                </c:pt>
                <c:pt idx="392">
                  <c:v>3668.1472945891783</c:v>
                </c:pt>
                <c:pt idx="393">
                  <c:v>3647.6152304609218</c:v>
                </c:pt>
                <c:pt idx="394">
                  <c:v>3425.556112224449</c:v>
                </c:pt>
                <c:pt idx="395">
                  <c:v>3329.1002004008014</c:v>
                </c:pt>
                <c:pt idx="396">
                  <c:v>3434.9238476953906</c:v>
                </c:pt>
                <c:pt idx="397">
                  <c:v>3286.8617234468938</c:v>
                </c:pt>
                <c:pt idx="398">
                  <c:v>3062.012024048096</c:v>
                </c:pt>
                <c:pt idx="399">
                  <c:v>2900.6923847695389</c:v>
                </c:pt>
                <c:pt idx="400">
                  <c:v>2683.9899799599198</c:v>
                </c:pt>
                <c:pt idx="401">
                  <c:v>2579.1162324649299</c:v>
                </c:pt>
                <c:pt idx="402">
                  <c:v>2348.1623246492986</c:v>
                </c:pt>
                <c:pt idx="403">
                  <c:v>2283.9519038076151</c:v>
                </c:pt>
                <c:pt idx="404">
                  <c:v>2318.9258517034068</c:v>
                </c:pt>
                <c:pt idx="405">
                  <c:v>2311.1312625250503</c:v>
                </c:pt>
                <c:pt idx="406">
                  <c:v>2346.0891783567135</c:v>
                </c:pt>
                <c:pt idx="407">
                  <c:v>2412.9458917835673</c:v>
                </c:pt>
                <c:pt idx="408">
                  <c:v>2466.1052104208416</c:v>
                </c:pt>
                <c:pt idx="409">
                  <c:v>2561.0861723446892</c:v>
                </c:pt>
                <c:pt idx="410">
                  <c:v>2833.1042084168334</c:v>
                </c:pt>
                <c:pt idx="411">
                  <c:v>3024.0250501002006</c:v>
                </c:pt>
                <c:pt idx="412">
                  <c:v>3086.9498997995993</c:v>
                </c:pt>
                <c:pt idx="413">
                  <c:v>3176.9509018036074</c:v>
                </c:pt>
                <c:pt idx="414">
                  <c:v>3362.3176352705409</c:v>
                </c:pt>
                <c:pt idx="415">
                  <c:v>3296.5350701402804</c:v>
                </c:pt>
                <c:pt idx="416">
                  <c:v>3213.6182364729457</c:v>
                </c:pt>
                <c:pt idx="417">
                  <c:v>3569.008016032064</c:v>
                </c:pt>
                <c:pt idx="418">
                  <c:v>3560.6993987975952</c:v>
                </c:pt>
                <c:pt idx="419">
                  <c:v>3619.8116232464931</c:v>
                </c:pt>
                <c:pt idx="420">
                  <c:v>3607.8637274549096</c:v>
                </c:pt>
                <c:pt idx="421">
                  <c:v>3576.6352705410823</c:v>
                </c:pt>
                <c:pt idx="422">
                  <c:v>3442.8817635270543</c:v>
                </c:pt>
                <c:pt idx="423">
                  <c:v>3253.2334669338679</c:v>
                </c:pt>
                <c:pt idx="424">
                  <c:v>3613.1753507014027</c:v>
                </c:pt>
                <c:pt idx="425">
                  <c:v>3768.4779559118238</c:v>
                </c:pt>
                <c:pt idx="426">
                  <c:v>3848.431863727455</c:v>
                </c:pt>
                <c:pt idx="427">
                  <c:v>3885.4428857715429</c:v>
                </c:pt>
                <c:pt idx="428">
                  <c:v>3861.4298597194388</c:v>
                </c:pt>
                <c:pt idx="429">
                  <c:v>3679.1613226452905</c:v>
                </c:pt>
                <c:pt idx="430">
                  <c:v>3509.6122244488979</c:v>
                </c:pt>
                <c:pt idx="431">
                  <c:v>3912.7565130260523</c:v>
                </c:pt>
                <c:pt idx="432">
                  <c:v>3928.7815631262524</c:v>
                </c:pt>
                <c:pt idx="433">
                  <c:v>4047.7635270541082</c:v>
                </c:pt>
                <c:pt idx="434">
                  <c:v>3816.2755511022042</c:v>
                </c:pt>
                <c:pt idx="435">
                  <c:v>3973.2525050100198</c:v>
                </c:pt>
                <c:pt idx="436">
                  <c:v>3781.3527054108217</c:v>
                </c:pt>
                <c:pt idx="437">
                  <c:v>3525.374749498998</c:v>
                </c:pt>
                <c:pt idx="438">
                  <c:v>3861.7525050100198</c:v>
                </c:pt>
                <c:pt idx="439">
                  <c:v>3946.2965931863728</c:v>
                </c:pt>
                <c:pt idx="440">
                  <c:v>3821.6993987975952</c:v>
                </c:pt>
                <c:pt idx="441">
                  <c:v>3795.0170340681361</c:v>
                </c:pt>
                <c:pt idx="442">
                  <c:v>3866.6462925851702</c:v>
                </c:pt>
                <c:pt idx="443">
                  <c:v>3729.6903807615231</c:v>
                </c:pt>
                <c:pt idx="444">
                  <c:v>3430.2975951903809</c:v>
                </c:pt>
                <c:pt idx="445">
                  <c:v>3746.0761523046094</c:v>
                </c:pt>
                <c:pt idx="446">
                  <c:v>3837.2885771543088</c:v>
                </c:pt>
                <c:pt idx="447">
                  <c:v>3854.9338677354708</c:v>
                </c:pt>
                <c:pt idx="448">
                  <c:v>3892.6432865731463</c:v>
                </c:pt>
                <c:pt idx="449">
                  <c:v>3839.491983967936</c:v>
                </c:pt>
                <c:pt idx="450">
                  <c:v>3752.4629258517034</c:v>
                </c:pt>
                <c:pt idx="451">
                  <c:v>3523.9058116232463</c:v>
                </c:pt>
                <c:pt idx="452">
                  <c:v>3787.6042084168334</c:v>
                </c:pt>
                <c:pt idx="453">
                  <c:v>3851.8446893787577</c:v>
                </c:pt>
                <c:pt idx="454">
                  <c:v>3810.6563126252504</c:v>
                </c:pt>
                <c:pt idx="455">
                  <c:v>3827.12124248497</c:v>
                </c:pt>
                <c:pt idx="456">
                  <c:v>3809.2134268537075</c:v>
                </c:pt>
                <c:pt idx="457">
                  <c:v>3851.1783567134266</c:v>
                </c:pt>
                <c:pt idx="458">
                  <c:v>3575.7795591182366</c:v>
                </c:pt>
                <c:pt idx="459">
                  <c:v>3092.7084168336673</c:v>
                </c:pt>
                <c:pt idx="460">
                  <c:v>3598.5450901803606</c:v>
                </c:pt>
                <c:pt idx="461">
                  <c:v>3913.0360721442885</c:v>
                </c:pt>
                <c:pt idx="462">
                  <c:v>3836.1503006012026</c:v>
                </c:pt>
                <c:pt idx="463">
                  <c:v>3863.4689378757516</c:v>
                </c:pt>
                <c:pt idx="464">
                  <c:v>3768.0250501002006</c:v>
                </c:pt>
                <c:pt idx="465">
                  <c:v>3577.4198396793586</c:v>
                </c:pt>
                <c:pt idx="466">
                  <c:v>3752.008016032064</c:v>
                </c:pt>
                <c:pt idx="467">
                  <c:v>3829.382765531062</c:v>
                </c:pt>
                <c:pt idx="468">
                  <c:v>3890.0420841683367</c:v>
                </c:pt>
                <c:pt idx="469">
                  <c:v>3905.504008016032</c:v>
                </c:pt>
                <c:pt idx="470">
                  <c:v>3913.2294589178355</c:v>
                </c:pt>
                <c:pt idx="471">
                  <c:v>3846.6232464929858</c:v>
                </c:pt>
                <c:pt idx="472">
                  <c:v>3580.9138276553108</c:v>
                </c:pt>
                <c:pt idx="473">
                  <c:v>3682.6342685370741</c:v>
                </c:pt>
                <c:pt idx="474">
                  <c:v>3694.4989979959919</c:v>
                </c:pt>
                <c:pt idx="475">
                  <c:v>3484.9288577154307</c:v>
                </c:pt>
                <c:pt idx="476">
                  <c:v>3796.7424849699401</c:v>
                </c:pt>
                <c:pt idx="477">
                  <c:v>3822.2665330661321</c:v>
                </c:pt>
                <c:pt idx="478">
                  <c:v>3912.6092184368736</c:v>
                </c:pt>
                <c:pt idx="479">
                  <c:v>3659.366733466934</c:v>
                </c:pt>
                <c:pt idx="480">
                  <c:v>3838.3056112224449</c:v>
                </c:pt>
                <c:pt idx="481">
                  <c:v>3953.6392785571143</c:v>
                </c:pt>
                <c:pt idx="482">
                  <c:v>3781.2054108216435</c:v>
                </c:pt>
                <c:pt idx="483">
                  <c:v>3791.7474949899802</c:v>
                </c:pt>
                <c:pt idx="484">
                  <c:v>3797.4659318637273</c:v>
                </c:pt>
                <c:pt idx="485">
                  <c:v>3527.9689378757516</c:v>
                </c:pt>
                <c:pt idx="486">
                  <c:v>3034.6012024048096</c:v>
                </c:pt>
                <c:pt idx="487">
                  <c:v>3379.2344689378756</c:v>
                </c:pt>
                <c:pt idx="488">
                  <c:v>3565.5150300601204</c:v>
                </c:pt>
                <c:pt idx="489">
                  <c:v>3746.6072144288578</c:v>
                </c:pt>
                <c:pt idx="490">
                  <c:v>3928.177354709419</c:v>
                </c:pt>
                <c:pt idx="491">
                  <c:v>3939.4979959919838</c:v>
                </c:pt>
                <c:pt idx="492">
                  <c:v>3838.4719438877755</c:v>
                </c:pt>
                <c:pt idx="493">
                  <c:v>3476.7094188376755</c:v>
                </c:pt>
                <c:pt idx="494">
                  <c:v>3839.4819639278558</c:v>
                </c:pt>
                <c:pt idx="495">
                  <c:v>3804.9749498997994</c:v>
                </c:pt>
                <c:pt idx="496">
                  <c:v>3828.8777555110219</c:v>
                </c:pt>
                <c:pt idx="497">
                  <c:v>3944.9048096192387</c:v>
                </c:pt>
                <c:pt idx="498">
                  <c:v>3936.0010020040081</c:v>
                </c:pt>
                <c:pt idx="499">
                  <c:v>3812.2464929859721</c:v>
                </c:pt>
                <c:pt idx="500">
                  <c:v>3617.1863727454911</c:v>
                </c:pt>
                <c:pt idx="501">
                  <c:v>3764.5450901803606</c:v>
                </c:pt>
                <c:pt idx="502">
                  <c:v>3778.3456913827654</c:v>
                </c:pt>
                <c:pt idx="503">
                  <c:v>3709.9529058116232</c:v>
                </c:pt>
                <c:pt idx="504">
                  <c:v>3731.5661322645292</c:v>
                </c:pt>
                <c:pt idx="505">
                  <c:v>3805.1082164328659</c:v>
                </c:pt>
                <c:pt idx="506">
                  <c:v>3749.3777555110219</c:v>
                </c:pt>
                <c:pt idx="507">
                  <c:v>3514.7434869739477</c:v>
                </c:pt>
                <c:pt idx="508">
                  <c:v>3819.5501002004007</c:v>
                </c:pt>
                <c:pt idx="509">
                  <c:v>3874.0731462925851</c:v>
                </c:pt>
                <c:pt idx="510">
                  <c:v>3927.1663326653306</c:v>
                </c:pt>
                <c:pt idx="511">
                  <c:v>4050.5801603206414</c:v>
                </c:pt>
                <c:pt idx="512">
                  <c:v>3953.6202404809619</c:v>
                </c:pt>
                <c:pt idx="513">
                  <c:v>3877.5</c:v>
                </c:pt>
                <c:pt idx="514">
                  <c:v>3667.8977955911823</c:v>
                </c:pt>
                <c:pt idx="515">
                  <c:v>3732.8196392785571</c:v>
                </c:pt>
                <c:pt idx="516">
                  <c:v>3890.5761523046094</c:v>
                </c:pt>
                <c:pt idx="517">
                  <c:v>3842.6923847695389</c:v>
                </c:pt>
                <c:pt idx="518">
                  <c:v>3827.7414829659319</c:v>
                </c:pt>
                <c:pt idx="519">
                  <c:v>3907.6703406813626</c:v>
                </c:pt>
                <c:pt idx="520">
                  <c:v>3748.3907815631264</c:v>
                </c:pt>
                <c:pt idx="521">
                  <c:v>3571.0821643286572</c:v>
                </c:pt>
                <c:pt idx="522">
                  <c:v>3884.0260521042082</c:v>
                </c:pt>
                <c:pt idx="523">
                  <c:v>4026.0140280561122</c:v>
                </c:pt>
                <c:pt idx="524">
                  <c:v>3924.3927855711422</c:v>
                </c:pt>
                <c:pt idx="525">
                  <c:v>3442.3727454909817</c:v>
                </c:pt>
                <c:pt idx="526">
                  <c:v>3660.1703406813626</c:v>
                </c:pt>
                <c:pt idx="527">
                  <c:v>3790.0490981963926</c:v>
                </c:pt>
                <c:pt idx="528">
                  <c:v>3868.2174348697395</c:v>
                </c:pt>
                <c:pt idx="529">
                  <c:v>4051.3567134268537</c:v>
                </c:pt>
                <c:pt idx="530">
                  <c:v>4131.6643286573144</c:v>
                </c:pt>
                <c:pt idx="531">
                  <c:v>4212.0521042084165</c:v>
                </c:pt>
                <c:pt idx="532">
                  <c:v>4030.2054108216435</c:v>
                </c:pt>
                <c:pt idx="533">
                  <c:v>4154.8827655310624</c:v>
                </c:pt>
                <c:pt idx="534">
                  <c:v>4091.7154308617232</c:v>
                </c:pt>
                <c:pt idx="535">
                  <c:v>3923.6793587174348</c:v>
                </c:pt>
                <c:pt idx="536">
                  <c:v>4034.4629258517034</c:v>
                </c:pt>
                <c:pt idx="537">
                  <c:v>4242.4048096192382</c:v>
                </c:pt>
                <c:pt idx="538">
                  <c:v>4273.7945891783565</c:v>
                </c:pt>
                <c:pt idx="539">
                  <c:v>4400.8777555110219</c:v>
                </c:pt>
                <c:pt idx="540">
                  <c:v>4324.685370741483</c:v>
                </c:pt>
                <c:pt idx="541">
                  <c:v>3973.1683366733469</c:v>
                </c:pt>
                <c:pt idx="542">
                  <c:v>3767.2084168336673</c:v>
                </c:pt>
                <c:pt idx="543">
                  <c:v>3997.362725450902</c:v>
                </c:pt>
                <c:pt idx="544">
                  <c:v>4075.0971943887776</c:v>
                </c:pt>
                <c:pt idx="545">
                  <c:v>4010.4208416833667</c:v>
                </c:pt>
                <c:pt idx="546">
                  <c:v>4772.8466933867739</c:v>
                </c:pt>
                <c:pt idx="547">
                  <c:v>4166.8967935871742</c:v>
                </c:pt>
                <c:pt idx="548">
                  <c:v>3917.9979959919838</c:v>
                </c:pt>
                <c:pt idx="549">
                  <c:v>3639.4849699398796</c:v>
                </c:pt>
                <c:pt idx="550">
                  <c:v>3893.0440881763525</c:v>
                </c:pt>
                <c:pt idx="551">
                  <c:v>3968.4308617234469</c:v>
                </c:pt>
                <c:pt idx="552">
                  <c:v>3970.6843687374749</c:v>
                </c:pt>
                <c:pt idx="553">
                  <c:v>4307.2284569138274</c:v>
                </c:pt>
                <c:pt idx="554">
                  <c:v>4399.5280561122245</c:v>
                </c:pt>
                <c:pt idx="555">
                  <c:v>4199.0591182364733</c:v>
                </c:pt>
                <c:pt idx="556">
                  <c:v>3957.6342685370741</c:v>
                </c:pt>
                <c:pt idx="557">
                  <c:v>4318.5671342685373</c:v>
                </c:pt>
                <c:pt idx="558">
                  <c:v>4382.4679358717431</c:v>
                </c:pt>
                <c:pt idx="559">
                  <c:v>4338.105210420842</c:v>
                </c:pt>
                <c:pt idx="560">
                  <c:v>4398.1262525050097</c:v>
                </c:pt>
                <c:pt idx="561">
                  <c:v>4478.6743486973946</c:v>
                </c:pt>
                <c:pt idx="562">
                  <c:v>4092.8306613226455</c:v>
                </c:pt>
                <c:pt idx="563">
                  <c:v>3974.6713426853707</c:v>
                </c:pt>
                <c:pt idx="564">
                  <c:v>4409.6002004008014</c:v>
                </c:pt>
                <c:pt idx="565">
                  <c:v>4499.4629258517034</c:v>
                </c:pt>
                <c:pt idx="566">
                  <c:v>4595.5390781563128</c:v>
                </c:pt>
                <c:pt idx="567">
                  <c:v>4597.6763527054109</c:v>
                </c:pt>
                <c:pt idx="568">
                  <c:v>4597.6553106212423</c:v>
                </c:pt>
                <c:pt idx="569">
                  <c:v>4490.411823647295</c:v>
                </c:pt>
                <c:pt idx="570">
                  <c:v>4176.5</c:v>
                </c:pt>
                <c:pt idx="571">
                  <c:v>4663.4579158316637</c:v>
                </c:pt>
                <c:pt idx="572">
                  <c:v>4704.5400801603209</c:v>
                </c:pt>
                <c:pt idx="573">
                  <c:v>4577.1553106212423</c:v>
                </c:pt>
                <c:pt idx="574">
                  <c:v>4605.7515030060122</c:v>
                </c:pt>
                <c:pt idx="575">
                  <c:v>4590.9669338677359</c:v>
                </c:pt>
                <c:pt idx="576">
                  <c:v>4334.9979959919838</c:v>
                </c:pt>
                <c:pt idx="577">
                  <c:v>4091.6402805611224</c:v>
                </c:pt>
                <c:pt idx="578">
                  <c:v>4436.8697394789579</c:v>
                </c:pt>
                <c:pt idx="579">
                  <c:v>4432.2725450901808</c:v>
                </c:pt>
                <c:pt idx="580">
                  <c:v>4302.290581162325</c:v>
                </c:pt>
                <c:pt idx="581">
                  <c:v>4159.6182364729457</c:v>
                </c:pt>
                <c:pt idx="582">
                  <c:v>4039.6092184368736</c:v>
                </c:pt>
                <c:pt idx="583">
                  <c:v>3809.7144288577156</c:v>
                </c:pt>
                <c:pt idx="584">
                  <c:v>3494.5460921843687</c:v>
                </c:pt>
                <c:pt idx="585">
                  <c:v>3500.0330661322646</c:v>
                </c:pt>
                <c:pt idx="586">
                  <c:v>3480.3196392785571</c:v>
                </c:pt>
                <c:pt idx="587">
                  <c:v>3791.802605210421</c:v>
                </c:pt>
                <c:pt idx="588">
                  <c:v>3858.5751503006013</c:v>
                </c:pt>
                <c:pt idx="589">
                  <c:v>3927.1573146292585</c:v>
                </c:pt>
                <c:pt idx="590">
                  <c:v>3853.3116232464931</c:v>
                </c:pt>
                <c:pt idx="591">
                  <c:v>3574.1683366733469</c:v>
                </c:pt>
                <c:pt idx="592">
                  <c:v>4024.7434869739477</c:v>
                </c:pt>
                <c:pt idx="593">
                  <c:v>4402.4338677354708</c:v>
                </c:pt>
                <c:pt idx="594">
                  <c:v>4030.5951903807613</c:v>
                </c:pt>
                <c:pt idx="595">
                  <c:v>4256.9258517034068</c:v>
                </c:pt>
                <c:pt idx="596">
                  <c:v>4303.443887775551</c:v>
                </c:pt>
                <c:pt idx="597">
                  <c:v>3965.2705410821645</c:v>
                </c:pt>
                <c:pt idx="598">
                  <c:v>3713.0150300601204</c:v>
                </c:pt>
                <c:pt idx="599">
                  <c:v>4072.572144288577</c:v>
                </c:pt>
                <c:pt idx="600">
                  <c:v>3984.5370741482966</c:v>
                </c:pt>
                <c:pt idx="601">
                  <c:v>3928.7254509018035</c:v>
                </c:pt>
                <c:pt idx="602">
                  <c:v>3976.8246492985973</c:v>
                </c:pt>
                <c:pt idx="603">
                  <c:v>3839.5541082164327</c:v>
                </c:pt>
                <c:pt idx="604">
                  <c:v>3449.6553106212423</c:v>
                </c:pt>
                <c:pt idx="605">
                  <c:v>3283.8316633266531</c:v>
                </c:pt>
                <c:pt idx="606">
                  <c:v>3500.0821643286572</c:v>
                </c:pt>
                <c:pt idx="607">
                  <c:v>3410.9078156312626</c:v>
                </c:pt>
                <c:pt idx="608">
                  <c:v>3466.673346693387</c:v>
                </c:pt>
                <c:pt idx="609">
                  <c:v>3494.7234468937877</c:v>
                </c:pt>
                <c:pt idx="610">
                  <c:v>3522.9428857715429</c:v>
                </c:pt>
                <c:pt idx="611">
                  <c:v>3298.7414829659319</c:v>
                </c:pt>
                <c:pt idx="612">
                  <c:v>3104.0190380761524</c:v>
                </c:pt>
                <c:pt idx="613">
                  <c:v>3500.8376753507014</c:v>
                </c:pt>
                <c:pt idx="614">
                  <c:v>3421.2094188376755</c:v>
                </c:pt>
                <c:pt idx="615">
                  <c:v>3295.8466933867735</c:v>
                </c:pt>
                <c:pt idx="616">
                  <c:v>3397.3637274549096</c:v>
                </c:pt>
                <c:pt idx="617">
                  <c:v>3540.6472945891783</c:v>
                </c:pt>
                <c:pt idx="618">
                  <c:v>3516.3356713426851</c:v>
                </c:pt>
                <c:pt idx="619">
                  <c:v>3263.2364729458918</c:v>
                </c:pt>
                <c:pt idx="620">
                  <c:v>3536.0090180360721</c:v>
                </c:pt>
                <c:pt idx="621">
                  <c:v>3629.5370741482966</c:v>
                </c:pt>
                <c:pt idx="622">
                  <c:v>3594.6492985971945</c:v>
                </c:pt>
                <c:pt idx="623">
                  <c:v>2877.7805611222443</c:v>
                </c:pt>
                <c:pt idx="624">
                  <c:v>3070.2294589178355</c:v>
                </c:pt>
                <c:pt idx="625">
                  <c:v>3397.0771543086171</c:v>
                </c:pt>
                <c:pt idx="626">
                  <c:v>3654.0951903807613</c:v>
                </c:pt>
                <c:pt idx="627">
                  <c:v>3714.4338677354708</c:v>
                </c:pt>
                <c:pt idx="628">
                  <c:v>3746.6012024048096</c:v>
                </c:pt>
                <c:pt idx="629">
                  <c:v>3881.7655310621244</c:v>
                </c:pt>
                <c:pt idx="630">
                  <c:v>3862.0621242484972</c:v>
                </c:pt>
                <c:pt idx="631">
                  <c:v>3877.9268537074149</c:v>
                </c:pt>
                <c:pt idx="632">
                  <c:v>3784.6042084168334</c:v>
                </c:pt>
                <c:pt idx="633">
                  <c:v>3678.0200400801605</c:v>
                </c:pt>
                <c:pt idx="634">
                  <c:v>3891.8036072144287</c:v>
                </c:pt>
                <c:pt idx="635">
                  <c:v>4118.7154308617237</c:v>
                </c:pt>
                <c:pt idx="636">
                  <c:v>3934.3076152304611</c:v>
                </c:pt>
                <c:pt idx="637">
                  <c:v>3797.7074148296592</c:v>
                </c:pt>
                <c:pt idx="638">
                  <c:v>3625.822645290581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20-4F38-8236-3ADBF53828C8}"/>
            </c:ext>
          </c:extLst>
        </c:ser>
        <c:ser>
          <c:idx val="1"/>
          <c:order val="1"/>
          <c:tx>
            <c:v>type1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t_type0!$F$1:$F$639</c:f>
              <c:numCache>
                <c:formatCode>General</c:formatCode>
                <c:ptCount val="639"/>
                <c:pt idx="0">
                  <c:v>3.0303030303030303</c:v>
                </c:pt>
                <c:pt idx="1">
                  <c:v>3.1666666666666665</c:v>
                </c:pt>
                <c:pt idx="2">
                  <c:v>3.3484848484848486</c:v>
                </c:pt>
                <c:pt idx="3">
                  <c:v>2.9696969696969697</c:v>
                </c:pt>
                <c:pt idx="4">
                  <c:v>3.0151515151515151</c:v>
                </c:pt>
                <c:pt idx="5">
                  <c:v>3.3484848484848486</c:v>
                </c:pt>
                <c:pt idx="6">
                  <c:v>3.2272727272727271</c:v>
                </c:pt>
                <c:pt idx="7">
                  <c:v>3.3181818181818183</c:v>
                </c:pt>
                <c:pt idx="8">
                  <c:v>3.1818181818181817</c:v>
                </c:pt>
                <c:pt idx="9">
                  <c:v>3.0454545454545454</c:v>
                </c:pt>
                <c:pt idx="10">
                  <c:v>3</c:v>
                </c:pt>
                <c:pt idx="11">
                  <c:v>3.1666666666666665</c:v>
                </c:pt>
                <c:pt idx="12">
                  <c:v>3.3484848484848486</c:v>
                </c:pt>
                <c:pt idx="13">
                  <c:v>3.4696969696969697</c:v>
                </c:pt>
                <c:pt idx="14">
                  <c:v>3.106060606060606</c:v>
                </c:pt>
                <c:pt idx="15">
                  <c:v>2.9848484848484849</c:v>
                </c:pt>
                <c:pt idx="16">
                  <c:v>3.1363636363636362</c:v>
                </c:pt>
                <c:pt idx="17">
                  <c:v>3.1666666666666665</c:v>
                </c:pt>
                <c:pt idx="18">
                  <c:v>2.893939393939394</c:v>
                </c:pt>
                <c:pt idx="19">
                  <c:v>2.9696969696969697</c:v>
                </c:pt>
                <c:pt idx="20">
                  <c:v>3.106060606060606</c:v>
                </c:pt>
                <c:pt idx="21">
                  <c:v>2.5</c:v>
                </c:pt>
                <c:pt idx="22">
                  <c:v>2.3636363636363638</c:v>
                </c:pt>
                <c:pt idx="23">
                  <c:v>2.4393939393939394</c:v>
                </c:pt>
                <c:pt idx="24">
                  <c:v>3.3333333333333335</c:v>
                </c:pt>
                <c:pt idx="25">
                  <c:v>3.3333333333333335</c:v>
                </c:pt>
                <c:pt idx="26">
                  <c:v>3.606060606060606</c:v>
                </c:pt>
                <c:pt idx="27">
                  <c:v>4.0454545454545459</c:v>
                </c:pt>
                <c:pt idx="28">
                  <c:v>3.9696969696969697</c:v>
                </c:pt>
                <c:pt idx="29">
                  <c:v>3.6212121212121211</c:v>
                </c:pt>
                <c:pt idx="30">
                  <c:v>3.5909090909090908</c:v>
                </c:pt>
                <c:pt idx="31">
                  <c:v>4.0303030303030303</c:v>
                </c:pt>
                <c:pt idx="32">
                  <c:v>3.4242424242424243</c:v>
                </c:pt>
                <c:pt idx="33">
                  <c:v>3.4393939393939394</c:v>
                </c:pt>
                <c:pt idx="34">
                  <c:v>3.4393939393939394</c:v>
                </c:pt>
                <c:pt idx="35">
                  <c:v>3.6515151515151514</c:v>
                </c:pt>
                <c:pt idx="36">
                  <c:v>3.4545454545454546</c:v>
                </c:pt>
                <c:pt idx="37">
                  <c:v>3.1515151515151514</c:v>
                </c:pt>
                <c:pt idx="38">
                  <c:v>39.348484848484851</c:v>
                </c:pt>
                <c:pt idx="39">
                  <c:v>11.5</c:v>
                </c:pt>
                <c:pt idx="40">
                  <c:v>3.0454545454545454</c:v>
                </c:pt>
                <c:pt idx="41">
                  <c:v>2.6818181818181817</c:v>
                </c:pt>
                <c:pt idx="42">
                  <c:v>2.5151515151515151</c:v>
                </c:pt>
                <c:pt idx="43">
                  <c:v>2.3484848484848486</c:v>
                </c:pt>
                <c:pt idx="44">
                  <c:v>1.9393939393939394</c:v>
                </c:pt>
                <c:pt idx="45">
                  <c:v>1.9242424242424243</c:v>
                </c:pt>
                <c:pt idx="46">
                  <c:v>1.5909090909090908</c:v>
                </c:pt>
                <c:pt idx="47">
                  <c:v>1.3484848484848484</c:v>
                </c:pt>
                <c:pt idx="48">
                  <c:v>1.3181818181818181</c:v>
                </c:pt>
                <c:pt idx="49">
                  <c:v>1.303030303030303</c:v>
                </c:pt>
                <c:pt idx="50">
                  <c:v>1.3181818181818181</c:v>
                </c:pt>
                <c:pt idx="51">
                  <c:v>1.3181818181818181</c:v>
                </c:pt>
                <c:pt idx="52">
                  <c:v>1.3333333333333333</c:v>
                </c:pt>
                <c:pt idx="53">
                  <c:v>1.3181818181818181</c:v>
                </c:pt>
                <c:pt idx="54">
                  <c:v>1.3181818181818181</c:v>
                </c:pt>
                <c:pt idx="55">
                  <c:v>1.3333333333333333</c:v>
                </c:pt>
                <c:pt idx="56">
                  <c:v>1.3636363636363635</c:v>
                </c:pt>
                <c:pt idx="57">
                  <c:v>1.3787878787878789</c:v>
                </c:pt>
                <c:pt idx="58">
                  <c:v>1.7272727272727273</c:v>
                </c:pt>
                <c:pt idx="59">
                  <c:v>1.7727272727272727</c:v>
                </c:pt>
                <c:pt idx="60">
                  <c:v>2.1363636363636362</c:v>
                </c:pt>
                <c:pt idx="61">
                  <c:v>2.2272727272727271</c:v>
                </c:pt>
                <c:pt idx="62">
                  <c:v>2.4393939393939394</c:v>
                </c:pt>
                <c:pt idx="63">
                  <c:v>2.4696969696969697</c:v>
                </c:pt>
                <c:pt idx="64">
                  <c:v>2.606060606060606</c:v>
                </c:pt>
                <c:pt idx="65">
                  <c:v>2.7575757575757578</c:v>
                </c:pt>
                <c:pt idx="66">
                  <c:v>2.8484848484848486</c:v>
                </c:pt>
                <c:pt idx="67">
                  <c:v>2.5606060606060606</c:v>
                </c:pt>
                <c:pt idx="68">
                  <c:v>3.7727272727272729</c:v>
                </c:pt>
                <c:pt idx="69">
                  <c:v>11.757575757575758</c:v>
                </c:pt>
                <c:pt idx="70">
                  <c:v>42.787878787878789</c:v>
                </c:pt>
                <c:pt idx="71">
                  <c:v>43.81818181818182</c:v>
                </c:pt>
                <c:pt idx="72">
                  <c:v>38.393939393939391</c:v>
                </c:pt>
                <c:pt idx="73">
                  <c:v>41.151515151515149</c:v>
                </c:pt>
                <c:pt idx="74">
                  <c:v>28.484848484848484</c:v>
                </c:pt>
                <c:pt idx="75">
                  <c:v>44.545454545454547</c:v>
                </c:pt>
                <c:pt idx="76">
                  <c:v>46.651515151515149</c:v>
                </c:pt>
                <c:pt idx="77">
                  <c:v>41.984848484848484</c:v>
                </c:pt>
                <c:pt idx="78">
                  <c:v>39.772727272727273</c:v>
                </c:pt>
                <c:pt idx="79">
                  <c:v>20.924242424242426</c:v>
                </c:pt>
                <c:pt idx="80">
                  <c:v>38.803030303030305</c:v>
                </c:pt>
                <c:pt idx="81">
                  <c:v>36.303030303030305</c:v>
                </c:pt>
                <c:pt idx="82">
                  <c:v>40.469696969696969</c:v>
                </c:pt>
                <c:pt idx="83">
                  <c:v>41.31818181818182</c:v>
                </c:pt>
                <c:pt idx="84">
                  <c:v>3.2727272727272729</c:v>
                </c:pt>
                <c:pt idx="85">
                  <c:v>38.772727272727273</c:v>
                </c:pt>
                <c:pt idx="86">
                  <c:v>40.727272727272727</c:v>
                </c:pt>
                <c:pt idx="87">
                  <c:v>42.151515151515149</c:v>
                </c:pt>
                <c:pt idx="88">
                  <c:v>41.5</c:v>
                </c:pt>
                <c:pt idx="89">
                  <c:v>42.31818181818182</c:v>
                </c:pt>
                <c:pt idx="90">
                  <c:v>43.348484848484851</c:v>
                </c:pt>
                <c:pt idx="91">
                  <c:v>42.772727272727273</c:v>
                </c:pt>
                <c:pt idx="92">
                  <c:v>40.863636363636367</c:v>
                </c:pt>
                <c:pt idx="93">
                  <c:v>42.212121212121211</c:v>
                </c:pt>
                <c:pt idx="94">
                  <c:v>45.742424242424242</c:v>
                </c:pt>
                <c:pt idx="95">
                  <c:v>3.4242424242424243</c:v>
                </c:pt>
                <c:pt idx="96">
                  <c:v>3.3636363636363638</c:v>
                </c:pt>
                <c:pt idx="97">
                  <c:v>3.3636363636363638</c:v>
                </c:pt>
                <c:pt idx="98">
                  <c:v>2.9242424242424243</c:v>
                </c:pt>
                <c:pt idx="99">
                  <c:v>2.6818181818181817</c:v>
                </c:pt>
                <c:pt idx="100">
                  <c:v>2.5606060606060606</c:v>
                </c:pt>
                <c:pt idx="101">
                  <c:v>2.2727272727272729</c:v>
                </c:pt>
                <c:pt idx="102">
                  <c:v>2.5606060606060606</c:v>
                </c:pt>
                <c:pt idx="103">
                  <c:v>2.3484848484848486</c:v>
                </c:pt>
                <c:pt idx="104">
                  <c:v>2.3636363636363638</c:v>
                </c:pt>
                <c:pt idx="105">
                  <c:v>2.3181818181818183</c:v>
                </c:pt>
                <c:pt idx="106">
                  <c:v>13.636363636363637</c:v>
                </c:pt>
                <c:pt idx="107">
                  <c:v>23.181818181818183</c:v>
                </c:pt>
                <c:pt idx="108">
                  <c:v>2.5151515151515151</c:v>
                </c:pt>
                <c:pt idx="109">
                  <c:v>2.5454545454545454</c:v>
                </c:pt>
                <c:pt idx="110">
                  <c:v>2.0909090909090908</c:v>
                </c:pt>
                <c:pt idx="111">
                  <c:v>2.1212121212121211</c:v>
                </c:pt>
                <c:pt idx="112">
                  <c:v>1.9696969696969697</c:v>
                </c:pt>
                <c:pt idx="113">
                  <c:v>1.9848484848484849</c:v>
                </c:pt>
                <c:pt idx="114">
                  <c:v>2.0303030303030303</c:v>
                </c:pt>
                <c:pt idx="115">
                  <c:v>1.9696969696969697</c:v>
                </c:pt>
                <c:pt idx="116">
                  <c:v>2.0454545454545454</c:v>
                </c:pt>
                <c:pt idx="117">
                  <c:v>2.2575757575757578</c:v>
                </c:pt>
                <c:pt idx="118">
                  <c:v>1.606060606060606</c:v>
                </c:pt>
                <c:pt idx="119">
                  <c:v>1.7575757575757576</c:v>
                </c:pt>
                <c:pt idx="120">
                  <c:v>1.696969696969697</c:v>
                </c:pt>
                <c:pt idx="121">
                  <c:v>1.803030303030303</c:v>
                </c:pt>
                <c:pt idx="122">
                  <c:v>1.8333333333333333</c:v>
                </c:pt>
                <c:pt idx="123">
                  <c:v>1.8484848484848484</c:v>
                </c:pt>
                <c:pt idx="124">
                  <c:v>1.8181818181818181</c:v>
                </c:pt>
                <c:pt idx="125">
                  <c:v>2.0151515151515151</c:v>
                </c:pt>
                <c:pt idx="126">
                  <c:v>1</c:v>
                </c:pt>
                <c:pt idx="127">
                  <c:v>1.0909090909090908</c:v>
                </c:pt>
                <c:pt idx="128">
                  <c:v>1</c:v>
                </c:pt>
                <c:pt idx="129">
                  <c:v>1.0151515151515151</c:v>
                </c:pt>
                <c:pt idx="130">
                  <c:v>1.2727272727272727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1.2727272727272727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1.1212121212121211</c:v>
                </c:pt>
                <c:pt idx="147">
                  <c:v>1</c:v>
                </c:pt>
                <c:pt idx="148">
                  <c:v>1.4545454545454546</c:v>
                </c:pt>
                <c:pt idx="149">
                  <c:v>1.0303030303030303</c:v>
                </c:pt>
                <c:pt idx="150">
                  <c:v>1.0303030303030303</c:v>
                </c:pt>
                <c:pt idx="151">
                  <c:v>1.0303030303030303</c:v>
                </c:pt>
                <c:pt idx="152">
                  <c:v>4.3636363636363633</c:v>
                </c:pt>
                <c:pt idx="153">
                  <c:v>2.6212121212121211</c:v>
                </c:pt>
                <c:pt idx="154">
                  <c:v>1</c:v>
                </c:pt>
                <c:pt idx="155">
                  <c:v>1</c:v>
                </c:pt>
                <c:pt idx="156">
                  <c:v>1.0454545454545454</c:v>
                </c:pt>
                <c:pt idx="157">
                  <c:v>1</c:v>
                </c:pt>
                <c:pt idx="158">
                  <c:v>1.1363636363636365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1.606060606060606</c:v>
                </c:pt>
                <c:pt idx="167">
                  <c:v>2.1818181818181817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1</c:v>
                </c:pt>
                <c:pt idx="174">
                  <c:v>1</c:v>
                </c:pt>
                <c:pt idx="175">
                  <c:v>1.1363636363636365</c:v>
                </c:pt>
                <c:pt idx="176">
                  <c:v>1.3484848484848484</c:v>
                </c:pt>
                <c:pt idx="177">
                  <c:v>5.1818181818181817</c:v>
                </c:pt>
                <c:pt idx="178">
                  <c:v>1.0454545454545454</c:v>
                </c:pt>
                <c:pt idx="179">
                  <c:v>1.4242424242424243</c:v>
                </c:pt>
                <c:pt idx="180">
                  <c:v>1.1363636363636365</c:v>
                </c:pt>
                <c:pt idx="181">
                  <c:v>1</c:v>
                </c:pt>
                <c:pt idx="182">
                  <c:v>1</c:v>
                </c:pt>
                <c:pt idx="183">
                  <c:v>1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1.2575757575757576</c:v>
                </c:pt>
                <c:pt idx="192">
                  <c:v>1.0151515151515151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1.4696969696969697</c:v>
                </c:pt>
                <c:pt idx="198">
                  <c:v>1.3787878787878789</c:v>
                </c:pt>
                <c:pt idx="199">
                  <c:v>2.106060606060606</c:v>
                </c:pt>
                <c:pt idx="200">
                  <c:v>1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1.4242424242424243</c:v>
                </c:pt>
                <c:pt idx="205">
                  <c:v>1.0454545454545454</c:v>
                </c:pt>
                <c:pt idx="206">
                  <c:v>1.0606060606060606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5.8030303030303028</c:v>
                </c:pt>
                <c:pt idx="222">
                  <c:v>1.303030303030303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1.106060606060606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1.106060606060606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2.3333333333333335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1.1818181818181819</c:v>
                </c:pt>
                <c:pt idx="247">
                  <c:v>1.1666666666666667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1</c:v>
                </c:pt>
                <c:pt idx="271">
                  <c:v>1</c:v>
                </c:pt>
                <c:pt idx="272">
                  <c:v>1.4393939393939394</c:v>
                </c:pt>
                <c:pt idx="273">
                  <c:v>1.1212121212121211</c:v>
                </c:pt>
                <c:pt idx="274">
                  <c:v>1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1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1</c:v>
                </c:pt>
                <c:pt idx="292">
                  <c:v>1</c:v>
                </c:pt>
                <c:pt idx="293">
                  <c:v>1.0151515151515151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1.6666666666666667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1.0909090909090908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1.2575757575757576</c:v>
                </c:pt>
                <c:pt idx="320">
                  <c:v>1.106060606060606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1.1363636363636365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1.106060606060606</c:v>
                </c:pt>
                <c:pt idx="358">
                  <c:v>1</c:v>
                </c:pt>
                <c:pt idx="359">
                  <c:v>1</c:v>
                </c:pt>
                <c:pt idx="360">
                  <c:v>1</c:v>
                </c:pt>
                <c:pt idx="361">
                  <c:v>2.2121212121212119</c:v>
                </c:pt>
                <c:pt idx="362">
                  <c:v>1.7727272727272727</c:v>
                </c:pt>
                <c:pt idx="363">
                  <c:v>1.8636363636363635</c:v>
                </c:pt>
                <c:pt idx="364">
                  <c:v>2.3030303030303032</c:v>
                </c:pt>
                <c:pt idx="365">
                  <c:v>2.3484848484848486</c:v>
                </c:pt>
                <c:pt idx="366">
                  <c:v>1.7272727272727273</c:v>
                </c:pt>
                <c:pt idx="367">
                  <c:v>1.6666666666666667</c:v>
                </c:pt>
                <c:pt idx="368">
                  <c:v>1.5151515151515151</c:v>
                </c:pt>
                <c:pt idx="369">
                  <c:v>4.6515151515151514</c:v>
                </c:pt>
                <c:pt idx="370">
                  <c:v>2.8787878787878789</c:v>
                </c:pt>
                <c:pt idx="371">
                  <c:v>2.1363636363636362</c:v>
                </c:pt>
                <c:pt idx="372">
                  <c:v>2.0454545454545454</c:v>
                </c:pt>
                <c:pt idx="373">
                  <c:v>2.0909090909090908</c:v>
                </c:pt>
                <c:pt idx="374">
                  <c:v>1.5454545454545454</c:v>
                </c:pt>
                <c:pt idx="375">
                  <c:v>3.7121212121212119</c:v>
                </c:pt>
                <c:pt idx="376">
                  <c:v>2.2575757575757578</c:v>
                </c:pt>
                <c:pt idx="377">
                  <c:v>3.4393939393939394</c:v>
                </c:pt>
                <c:pt idx="378">
                  <c:v>2.7878787878787881</c:v>
                </c:pt>
                <c:pt idx="379">
                  <c:v>2.0303030303030303</c:v>
                </c:pt>
                <c:pt idx="380">
                  <c:v>3.5757575757575757</c:v>
                </c:pt>
                <c:pt idx="381">
                  <c:v>1.7727272727272727</c:v>
                </c:pt>
                <c:pt idx="382">
                  <c:v>5.2424242424242422</c:v>
                </c:pt>
                <c:pt idx="383">
                  <c:v>3.6515151515151514</c:v>
                </c:pt>
                <c:pt idx="384">
                  <c:v>3.4545454545454546</c:v>
                </c:pt>
                <c:pt idx="385">
                  <c:v>2.0909090909090908</c:v>
                </c:pt>
                <c:pt idx="386">
                  <c:v>2</c:v>
                </c:pt>
                <c:pt idx="387">
                  <c:v>1.8636363636363635</c:v>
                </c:pt>
                <c:pt idx="388">
                  <c:v>1.9393939393939394</c:v>
                </c:pt>
                <c:pt idx="389">
                  <c:v>2.393939393939394</c:v>
                </c:pt>
                <c:pt idx="390">
                  <c:v>2.4242424242424243</c:v>
                </c:pt>
                <c:pt idx="391">
                  <c:v>1.7575757575757576</c:v>
                </c:pt>
                <c:pt idx="392">
                  <c:v>1.9090909090909092</c:v>
                </c:pt>
                <c:pt idx="393">
                  <c:v>2.106060606060606</c:v>
                </c:pt>
                <c:pt idx="394">
                  <c:v>2.6969696969696968</c:v>
                </c:pt>
                <c:pt idx="395">
                  <c:v>3.9848484848484849</c:v>
                </c:pt>
                <c:pt idx="396">
                  <c:v>2.6363636363636362</c:v>
                </c:pt>
                <c:pt idx="397">
                  <c:v>2.2878787878787881</c:v>
                </c:pt>
                <c:pt idx="398">
                  <c:v>2.0454545454545454</c:v>
                </c:pt>
                <c:pt idx="399">
                  <c:v>2.6212121212121211</c:v>
                </c:pt>
                <c:pt idx="400">
                  <c:v>1.5909090909090908</c:v>
                </c:pt>
                <c:pt idx="401">
                  <c:v>1.6515151515151516</c:v>
                </c:pt>
                <c:pt idx="402">
                  <c:v>1.696969696969697</c:v>
                </c:pt>
                <c:pt idx="403">
                  <c:v>1.9545454545454546</c:v>
                </c:pt>
                <c:pt idx="404">
                  <c:v>1.1515151515151516</c:v>
                </c:pt>
                <c:pt idx="405">
                  <c:v>1.1515151515151516</c:v>
                </c:pt>
                <c:pt idx="406">
                  <c:v>1.1818181818181819</c:v>
                </c:pt>
                <c:pt idx="407">
                  <c:v>1.2121212121212122</c:v>
                </c:pt>
                <c:pt idx="408">
                  <c:v>2.7878787878787881</c:v>
                </c:pt>
                <c:pt idx="409">
                  <c:v>1.6666666666666667</c:v>
                </c:pt>
                <c:pt idx="410">
                  <c:v>1.696969696969697</c:v>
                </c:pt>
                <c:pt idx="411">
                  <c:v>1.5757575757575757</c:v>
                </c:pt>
                <c:pt idx="412">
                  <c:v>1.3181818181818181</c:v>
                </c:pt>
                <c:pt idx="413">
                  <c:v>1.2878787878787878</c:v>
                </c:pt>
                <c:pt idx="414">
                  <c:v>1.393939393939394</c:v>
                </c:pt>
                <c:pt idx="415">
                  <c:v>2.606060606060606</c:v>
                </c:pt>
                <c:pt idx="416">
                  <c:v>1.8333333333333333</c:v>
                </c:pt>
                <c:pt idx="417">
                  <c:v>1.9393939393939394</c:v>
                </c:pt>
                <c:pt idx="418">
                  <c:v>2.8181818181818183</c:v>
                </c:pt>
                <c:pt idx="419">
                  <c:v>2.4242424242424243</c:v>
                </c:pt>
                <c:pt idx="420">
                  <c:v>2.5303030303030303</c:v>
                </c:pt>
                <c:pt idx="421">
                  <c:v>2.2575757575757578</c:v>
                </c:pt>
                <c:pt idx="422">
                  <c:v>2.1969696969696968</c:v>
                </c:pt>
                <c:pt idx="423">
                  <c:v>1.9545454545454546</c:v>
                </c:pt>
                <c:pt idx="424">
                  <c:v>2.1666666666666665</c:v>
                </c:pt>
                <c:pt idx="425">
                  <c:v>2.2424242424242422</c:v>
                </c:pt>
                <c:pt idx="426">
                  <c:v>2.0303030303030303</c:v>
                </c:pt>
                <c:pt idx="427">
                  <c:v>2.0606060606060606</c:v>
                </c:pt>
                <c:pt idx="428">
                  <c:v>1.9090909090909092</c:v>
                </c:pt>
                <c:pt idx="429">
                  <c:v>3.2878787878787881</c:v>
                </c:pt>
                <c:pt idx="430">
                  <c:v>3.7272727272727271</c:v>
                </c:pt>
                <c:pt idx="431">
                  <c:v>3.5606060606060606</c:v>
                </c:pt>
                <c:pt idx="432">
                  <c:v>3.6212121212121211</c:v>
                </c:pt>
                <c:pt idx="433">
                  <c:v>3.1515151515151514</c:v>
                </c:pt>
                <c:pt idx="434">
                  <c:v>1.8181818181818181</c:v>
                </c:pt>
                <c:pt idx="435">
                  <c:v>2.5606060606060606</c:v>
                </c:pt>
                <c:pt idx="436">
                  <c:v>2.6212121212121211</c:v>
                </c:pt>
                <c:pt idx="437">
                  <c:v>2.7727272727272729</c:v>
                </c:pt>
                <c:pt idx="438">
                  <c:v>3</c:v>
                </c:pt>
                <c:pt idx="439">
                  <c:v>9.9242424242424239</c:v>
                </c:pt>
                <c:pt idx="440">
                  <c:v>20.424242424242426</c:v>
                </c:pt>
                <c:pt idx="441">
                  <c:v>23.439393939393938</c:v>
                </c:pt>
                <c:pt idx="442">
                  <c:v>65.5</c:v>
                </c:pt>
                <c:pt idx="443">
                  <c:v>87.727272727272734</c:v>
                </c:pt>
                <c:pt idx="444">
                  <c:v>94.378787878787875</c:v>
                </c:pt>
                <c:pt idx="445">
                  <c:v>109.25757575757575</c:v>
                </c:pt>
                <c:pt idx="446">
                  <c:v>109.56060606060606</c:v>
                </c:pt>
                <c:pt idx="447">
                  <c:v>107.84848484848484</c:v>
                </c:pt>
                <c:pt idx="448">
                  <c:v>101.27272727272727</c:v>
                </c:pt>
                <c:pt idx="449">
                  <c:v>94.772727272727266</c:v>
                </c:pt>
                <c:pt idx="450">
                  <c:v>100.98484848484848</c:v>
                </c:pt>
                <c:pt idx="451">
                  <c:v>94.348484848484844</c:v>
                </c:pt>
                <c:pt idx="452">
                  <c:v>103.65151515151516</c:v>
                </c:pt>
                <c:pt idx="453">
                  <c:v>97.318181818181813</c:v>
                </c:pt>
                <c:pt idx="454">
                  <c:v>95.393939393939391</c:v>
                </c:pt>
                <c:pt idx="455">
                  <c:v>110.62121212121212</c:v>
                </c:pt>
                <c:pt idx="456">
                  <c:v>126.75757575757575</c:v>
                </c:pt>
                <c:pt idx="457">
                  <c:v>58.469696969696969</c:v>
                </c:pt>
                <c:pt idx="458">
                  <c:v>52.560606060606062</c:v>
                </c:pt>
                <c:pt idx="459">
                  <c:v>78.318181818181813</c:v>
                </c:pt>
                <c:pt idx="460">
                  <c:v>72.803030303030297</c:v>
                </c:pt>
                <c:pt idx="461">
                  <c:v>72.742424242424249</c:v>
                </c:pt>
                <c:pt idx="462">
                  <c:v>116.96969696969697</c:v>
                </c:pt>
                <c:pt idx="463">
                  <c:v>107.98484848484848</c:v>
                </c:pt>
                <c:pt idx="464">
                  <c:v>106.54545454545455</c:v>
                </c:pt>
                <c:pt idx="465">
                  <c:v>90.86363636363636</c:v>
                </c:pt>
                <c:pt idx="466">
                  <c:v>97.151515151515156</c:v>
                </c:pt>
                <c:pt idx="467">
                  <c:v>77.848484848484844</c:v>
                </c:pt>
                <c:pt idx="468">
                  <c:v>76.106060606060609</c:v>
                </c:pt>
                <c:pt idx="469">
                  <c:v>78.803030303030297</c:v>
                </c:pt>
                <c:pt idx="470">
                  <c:v>77.893939393939391</c:v>
                </c:pt>
                <c:pt idx="471">
                  <c:v>73.621212121212125</c:v>
                </c:pt>
                <c:pt idx="472">
                  <c:v>72.757575757575751</c:v>
                </c:pt>
                <c:pt idx="473">
                  <c:v>85.090909090909093</c:v>
                </c:pt>
                <c:pt idx="474">
                  <c:v>81.121212121212125</c:v>
                </c:pt>
                <c:pt idx="475">
                  <c:v>42.242424242424242</c:v>
                </c:pt>
                <c:pt idx="476">
                  <c:v>90.348484848484844</c:v>
                </c:pt>
                <c:pt idx="477">
                  <c:v>94.939393939393938</c:v>
                </c:pt>
                <c:pt idx="478">
                  <c:v>89.954545454545453</c:v>
                </c:pt>
                <c:pt idx="479">
                  <c:v>96.530303030303031</c:v>
                </c:pt>
                <c:pt idx="480">
                  <c:v>97.106060606060609</c:v>
                </c:pt>
                <c:pt idx="481">
                  <c:v>88.696969696969703</c:v>
                </c:pt>
                <c:pt idx="482">
                  <c:v>113.3030303030303</c:v>
                </c:pt>
                <c:pt idx="483">
                  <c:v>108.36363636363636</c:v>
                </c:pt>
                <c:pt idx="484">
                  <c:v>155.46969696969697</c:v>
                </c:pt>
                <c:pt idx="485">
                  <c:v>208.5151515151515</c:v>
                </c:pt>
                <c:pt idx="486">
                  <c:v>159.06060606060606</c:v>
                </c:pt>
                <c:pt idx="487">
                  <c:v>152.13636363636363</c:v>
                </c:pt>
                <c:pt idx="488">
                  <c:v>210.30303030303031</c:v>
                </c:pt>
                <c:pt idx="489">
                  <c:v>194.62121212121212</c:v>
                </c:pt>
                <c:pt idx="490">
                  <c:v>196.72727272727272</c:v>
                </c:pt>
                <c:pt idx="491">
                  <c:v>200.72727272727272</c:v>
                </c:pt>
                <c:pt idx="492">
                  <c:v>178.15151515151516</c:v>
                </c:pt>
                <c:pt idx="493">
                  <c:v>165.28787878787878</c:v>
                </c:pt>
                <c:pt idx="494">
                  <c:v>207.56060606060606</c:v>
                </c:pt>
                <c:pt idx="495">
                  <c:v>231.80303030303031</c:v>
                </c:pt>
                <c:pt idx="496">
                  <c:v>251.07575757575756</c:v>
                </c:pt>
                <c:pt idx="497">
                  <c:v>246.65151515151516</c:v>
                </c:pt>
                <c:pt idx="498">
                  <c:v>258.13636363636363</c:v>
                </c:pt>
                <c:pt idx="499">
                  <c:v>262.66666666666669</c:v>
                </c:pt>
                <c:pt idx="500">
                  <c:v>210.68181818181819</c:v>
                </c:pt>
                <c:pt idx="501">
                  <c:v>280.9848484848485</c:v>
                </c:pt>
                <c:pt idx="502">
                  <c:v>338.80303030303031</c:v>
                </c:pt>
                <c:pt idx="503">
                  <c:v>304.72727272727275</c:v>
                </c:pt>
                <c:pt idx="504">
                  <c:v>328.06060606060606</c:v>
                </c:pt>
                <c:pt idx="505">
                  <c:v>289.5151515151515</c:v>
                </c:pt>
                <c:pt idx="506">
                  <c:v>297.62121212121212</c:v>
                </c:pt>
                <c:pt idx="507">
                  <c:v>304.93939393939394</c:v>
                </c:pt>
                <c:pt idx="508">
                  <c:v>345.09090909090907</c:v>
                </c:pt>
                <c:pt idx="509">
                  <c:v>342.83333333333331</c:v>
                </c:pt>
                <c:pt idx="510">
                  <c:v>285.42424242424244</c:v>
                </c:pt>
                <c:pt idx="511">
                  <c:v>330.56060606060606</c:v>
                </c:pt>
                <c:pt idx="512">
                  <c:v>274.37878787878788</c:v>
                </c:pt>
                <c:pt idx="513">
                  <c:v>264.59090909090907</c:v>
                </c:pt>
                <c:pt idx="514">
                  <c:v>268.63636363636363</c:v>
                </c:pt>
                <c:pt idx="515">
                  <c:v>296.33333333333331</c:v>
                </c:pt>
                <c:pt idx="516">
                  <c:v>288.37878787878788</c:v>
                </c:pt>
                <c:pt idx="517">
                  <c:v>354.42424242424244</c:v>
                </c:pt>
                <c:pt idx="518">
                  <c:v>280.07575757575756</c:v>
                </c:pt>
                <c:pt idx="519">
                  <c:v>273.5</c:v>
                </c:pt>
                <c:pt idx="520">
                  <c:v>287.19696969696969</c:v>
                </c:pt>
                <c:pt idx="521">
                  <c:v>252.25757575757575</c:v>
                </c:pt>
                <c:pt idx="522">
                  <c:v>308.75757575757575</c:v>
                </c:pt>
                <c:pt idx="523">
                  <c:v>284.030303030303</c:v>
                </c:pt>
                <c:pt idx="524">
                  <c:v>316.92424242424244</c:v>
                </c:pt>
                <c:pt idx="525">
                  <c:v>262.59090909090907</c:v>
                </c:pt>
                <c:pt idx="526">
                  <c:v>222.60606060606059</c:v>
                </c:pt>
                <c:pt idx="527">
                  <c:v>272.39393939393938</c:v>
                </c:pt>
                <c:pt idx="528">
                  <c:v>247.90909090909091</c:v>
                </c:pt>
                <c:pt idx="529">
                  <c:v>271.78787878787881</c:v>
                </c:pt>
                <c:pt idx="530">
                  <c:v>265.21212121212119</c:v>
                </c:pt>
                <c:pt idx="531">
                  <c:v>260.16666666666669</c:v>
                </c:pt>
                <c:pt idx="532">
                  <c:v>301.34848484848487</c:v>
                </c:pt>
                <c:pt idx="533">
                  <c:v>327.22727272727275</c:v>
                </c:pt>
                <c:pt idx="534">
                  <c:v>355.65151515151513</c:v>
                </c:pt>
                <c:pt idx="535">
                  <c:v>266.24242424242425</c:v>
                </c:pt>
                <c:pt idx="536">
                  <c:v>356.15151515151513</c:v>
                </c:pt>
                <c:pt idx="537">
                  <c:v>291.83333333333331</c:v>
                </c:pt>
                <c:pt idx="538">
                  <c:v>356.78787878787881</c:v>
                </c:pt>
                <c:pt idx="539">
                  <c:v>380.74242424242425</c:v>
                </c:pt>
                <c:pt idx="540">
                  <c:v>320.530303030303</c:v>
                </c:pt>
                <c:pt idx="541">
                  <c:v>205.9848484848485</c:v>
                </c:pt>
                <c:pt idx="542">
                  <c:v>247.60606060606059</c:v>
                </c:pt>
                <c:pt idx="543">
                  <c:v>355.68181818181819</c:v>
                </c:pt>
                <c:pt idx="544">
                  <c:v>330.07575757575756</c:v>
                </c:pt>
                <c:pt idx="545">
                  <c:v>298.77272727272725</c:v>
                </c:pt>
                <c:pt idx="546">
                  <c:v>334.469696969697</c:v>
                </c:pt>
                <c:pt idx="547">
                  <c:v>531.75757575757575</c:v>
                </c:pt>
                <c:pt idx="548">
                  <c:v>466.22727272727275</c:v>
                </c:pt>
                <c:pt idx="549">
                  <c:v>539.12121212121212</c:v>
                </c:pt>
                <c:pt idx="550">
                  <c:v>554.9848484848485</c:v>
                </c:pt>
                <c:pt idx="551">
                  <c:v>608.62121212121212</c:v>
                </c:pt>
                <c:pt idx="552">
                  <c:v>434.72727272727275</c:v>
                </c:pt>
                <c:pt idx="553">
                  <c:v>709.9848484848485</c:v>
                </c:pt>
                <c:pt idx="554">
                  <c:v>605.36363636363637</c:v>
                </c:pt>
                <c:pt idx="555">
                  <c:v>472.92424242424244</c:v>
                </c:pt>
                <c:pt idx="556">
                  <c:v>431.69696969696969</c:v>
                </c:pt>
                <c:pt idx="557">
                  <c:v>476.030303030303</c:v>
                </c:pt>
                <c:pt idx="558">
                  <c:v>525.07575757575762</c:v>
                </c:pt>
                <c:pt idx="559">
                  <c:v>535.89393939393938</c:v>
                </c:pt>
                <c:pt idx="560">
                  <c:v>524.65151515151513</c:v>
                </c:pt>
                <c:pt idx="561">
                  <c:v>524.09090909090912</c:v>
                </c:pt>
                <c:pt idx="562">
                  <c:v>438.63636363636363</c:v>
                </c:pt>
                <c:pt idx="563">
                  <c:v>541.5</c:v>
                </c:pt>
                <c:pt idx="564">
                  <c:v>593.36363636363637</c:v>
                </c:pt>
                <c:pt idx="565">
                  <c:v>616.10606060606062</c:v>
                </c:pt>
                <c:pt idx="566">
                  <c:v>668.06060606060601</c:v>
                </c:pt>
                <c:pt idx="567">
                  <c:v>653.5454545454545</c:v>
                </c:pt>
                <c:pt idx="568">
                  <c:v>683.4545454545455</c:v>
                </c:pt>
                <c:pt idx="569">
                  <c:v>644.68181818181813</c:v>
                </c:pt>
                <c:pt idx="570">
                  <c:v>577.31818181818187</c:v>
                </c:pt>
                <c:pt idx="571">
                  <c:v>581.24242424242425</c:v>
                </c:pt>
                <c:pt idx="572">
                  <c:v>579.13636363636363</c:v>
                </c:pt>
                <c:pt idx="573">
                  <c:v>683.77272727272725</c:v>
                </c:pt>
                <c:pt idx="574">
                  <c:v>763.77272727272725</c:v>
                </c:pt>
                <c:pt idx="575">
                  <c:v>726.12121212121212</c:v>
                </c:pt>
                <c:pt idx="576">
                  <c:v>688.66666666666663</c:v>
                </c:pt>
                <c:pt idx="577">
                  <c:v>636.65151515151513</c:v>
                </c:pt>
                <c:pt idx="578">
                  <c:v>699.78787878787875</c:v>
                </c:pt>
                <c:pt idx="579">
                  <c:v>728.60606060606062</c:v>
                </c:pt>
                <c:pt idx="580">
                  <c:v>692.80303030303025</c:v>
                </c:pt>
                <c:pt idx="581">
                  <c:v>782.72727272727275</c:v>
                </c:pt>
                <c:pt idx="582">
                  <c:v>818.18181818181813</c:v>
                </c:pt>
                <c:pt idx="583">
                  <c:v>773.530303030303</c:v>
                </c:pt>
                <c:pt idx="584">
                  <c:v>722.10606060606062</c:v>
                </c:pt>
                <c:pt idx="585">
                  <c:v>755.40909090909088</c:v>
                </c:pt>
                <c:pt idx="586">
                  <c:v>826.4848484848485</c:v>
                </c:pt>
                <c:pt idx="587">
                  <c:v>791.83333333333337</c:v>
                </c:pt>
                <c:pt idx="588">
                  <c:v>822.71212121212125</c:v>
                </c:pt>
                <c:pt idx="589">
                  <c:v>810.4848484848485</c:v>
                </c:pt>
                <c:pt idx="590">
                  <c:v>784.80303030303025</c:v>
                </c:pt>
                <c:pt idx="591">
                  <c:v>743.77272727272725</c:v>
                </c:pt>
                <c:pt idx="592">
                  <c:v>872.4545454545455</c:v>
                </c:pt>
                <c:pt idx="593">
                  <c:v>880</c:v>
                </c:pt>
                <c:pt idx="594">
                  <c:v>762.60606060606062</c:v>
                </c:pt>
                <c:pt idx="595">
                  <c:v>958.37878787878788</c:v>
                </c:pt>
                <c:pt idx="596">
                  <c:v>1021.5909090909091</c:v>
                </c:pt>
                <c:pt idx="597">
                  <c:v>857.78787878787875</c:v>
                </c:pt>
                <c:pt idx="598">
                  <c:v>815.09090909090912</c:v>
                </c:pt>
                <c:pt idx="599">
                  <c:v>969.06060606060601</c:v>
                </c:pt>
                <c:pt idx="600">
                  <c:v>939.25757575757575</c:v>
                </c:pt>
                <c:pt idx="601">
                  <c:v>984.09090909090912</c:v>
                </c:pt>
                <c:pt idx="602">
                  <c:v>967.27272727272725</c:v>
                </c:pt>
                <c:pt idx="603">
                  <c:v>862.0151515151515</c:v>
                </c:pt>
                <c:pt idx="604">
                  <c:v>810.78787878787875</c:v>
                </c:pt>
                <c:pt idx="605">
                  <c:v>792.030303030303</c:v>
                </c:pt>
                <c:pt idx="606">
                  <c:v>848.86363636363637</c:v>
                </c:pt>
                <c:pt idx="607">
                  <c:v>864.969696969697</c:v>
                </c:pt>
                <c:pt idx="608">
                  <c:v>892.530303030303</c:v>
                </c:pt>
                <c:pt idx="609">
                  <c:v>971.0454545454545</c:v>
                </c:pt>
                <c:pt idx="610">
                  <c:v>1005.3636363636364</c:v>
                </c:pt>
                <c:pt idx="611">
                  <c:v>952.37878787878788</c:v>
                </c:pt>
                <c:pt idx="612">
                  <c:v>777.90909090909088</c:v>
                </c:pt>
                <c:pt idx="613">
                  <c:v>923.24242424242425</c:v>
                </c:pt>
                <c:pt idx="614">
                  <c:v>797.74242424242425</c:v>
                </c:pt>
                <c:pt idx="615">
                  <c:v>900.59090909090912</c:v>
                </c:pt>
                <c:pt idx="616">
                  <c:v>925.21212121212125</c:v>
                </c:pt>
                <c:pt idx="617">
                  <c:v>884.89393939393938</c:v>
                </c:pt>
                <c:pt idx="618">
                  <c:v>866.71212121212125</c:v>
                </c:pt>
                <c:pt idx="619">
                  <c:v>794.39393939393938</c:v>
                </c:pt>
                <c:pt idx="620">
                  <c:v>860.16666666666663</c:v>
                </c:pt>
                <c:pt idx="621">
                  <c:v>923.36363636363637</c:v>
                </c:pt>
                <c:pt idx="622">
                  <c:v>757.81818181818187</c:v>
                </c:pt>
                <c:pt idx="623">
                  <c:v>443.81818181818181</c:v>
                </c:pt>
                <c:pt idx="624">
                  <c:v>607.93939393939399</c:v>
                </c:pt>
                <c:pt idx="625">
                  <c:v>667.4848484848485</c:v>
                </c:pt>
                <c:pt idx="626">
                  <c:v>769.09090909090912</c:v>
                </c:pt>
                <c:pt idx="627">
                  <c:v>774.56060606060601</c:v>
                </c:pt>
                <c:pt idx="628">
                  <c:v>788.0151515151515</c:v>
                </c:pt>
                <c:pt idx="629">
                  <c:v>782.59090909090912</c:v>
                </c:pt>
                <c:pt idx="630">
                  <c:v>765.19696969696975</c:v>
                </c:pt>
                <c:pt idx="631">
                  <c:v>797.42424242424238</c:v>
                </c:pt>
                <c:pt idx="632">
                  <c:v>863.24242424242425</c:v>
                </c:pt>
                <c:pt idx="633">
                  <c:v>767.5</c:v>
                </c:pt>
                <c:pt idx="634">
                  <c:v>858.18181818181813</c:v>
                </c:pt>
                <c:pt idx="635">
                  <c:v>816.969696969697</c:v>
                </c:pt>
                <c:pt idx="636">
                  <c:v>820.69696969696975</c:v>
                </c:pt>
                <c:pt idx="637">
                  <c:v>743.86363636363637</c:v>
                </c:pt>
                <c:pt idx="638">
                  <c:v>792.68181818181813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20-4F38-8236-3ADBF53828C8}"/>
            </c:ext>
          </c:extLst>
        </c:ser>
        <c:ser>
          <c:idx val="2"/>
          <c:order val="2"/>
          <c:tx>
            <c:v>type2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t_type0!$G$1:$G$639</c:f>
              <c:numCache>
                <c:formatCode>General</c:formatCode>
                <c:ptCount val="639"/>
                <c:pt idx="0">
                  <c:v>426.32919254658384</c:v>
                </c:pt>
                <c:pt idx="1">
                  <c:v>461.08695652173913</c:v>
                </c:pt>
                <c:pt idx="2">
                  <c:v>618.72049689440996</c:v>
                </c:pt>
                <c:pt idx="3">
                  <c:v>623.04347826086962</c:v>
                </c:pt>
                <c:pt idx="4">
                  <c:v>617.91304347826087</c:v>
                </c:pt>
                <c:pt idx="5">
                  <c:v>607.22981366459624</c:v>
                </c:pt>
                <c:pt idx="6">
                  <c:v>600.7018633540373</c:v>
                </c:pt>
                <c:pt idx="7">
                  <c:v>549.16149068322977</c:v>
                </c:pt>
                <c:pt idx="8">
                  <c:v>641.05590062111798</c:v>
                </c:pt>
                <c:pt idx="9">
                  <c:v>585.28571428571433</c:v>
                </c:pt>
                <c:pt idx="10">
                  <c:v>515.47826086956525</c:v>
                </c:pt>
                <c:pt idx="11">
                  <c:v>653.16149068322977</c:v>
                </c:pt>
                <c:pt idx="12">
                  <c:v>621.52173913043475</c:v>
                </c:pt>
                <c:pt idx="13">
                  <c:v>683.57142857142856</c:v>
                </c:pt>
                <c:pt idx="14">
                  <c:v>665.76397515527947</c:v>
                </c:pt>
                <c:pt idx="15">
                  <c:v>675.49689440993791</c:v>
                </c:pt>
                <c:pt idx="16">
                  <c:v>658.57763975155285</c:v>
                </c:pt>
                <c:pt idx="17">
                  <c:v>597.9503105590062</c:v>
                </c:pt>
                <c:pt idx="18">
                  <c:v>570.74534161490681</c:v>
                </c:pt>
                <c:pt idx="19">
                  <c:v>551.94409937888202</c:v>
                </c:pt>
                <c:pt idx="20">
                  <c:v>528.90683229813669</c:v>
                </c:pt>
                <c:pt idx="21">
                  <c:v>520.96894409937886</c:v>
                </c:pt>
                <c:pt idx="22">
                  <c:v>496.98757763975158</c:v>
                </c:pt>
                <c:pt idx="23">
                  <c:v>500.03726708074532</c:v>
                </c:pt>
                <c:pt idx="24">
                  <c:v>472.45962732919253</c:v>
                </c:pt>
                <c:pt idx="25">
                  <c:v>561.01863354037266</c:v>
                </c:pt>
                <c:pt idx="26">
                  <c:v>583.62732919254654</c:v>
                </c:pt>
                <c:pt idx="27">
                  <c:v>594.06211180124228</c:v>
                </c:pt>
                <c:pt idx="28">
                  <c:v>615.6459627329192</c:v>
                </c:pt>
                <c:pt idx="29">
                  <c:v>617.10559006211179</c:v>
                </c:pt>
                <c:pt idx="30">
                  <c:v>612.01242236024848</c:v>
                </c:pt>
                <c:pt idx="31">
                  <c:v>538.81366459627327</c:v>
                </c:pt>
                <c:pt idx="32">
                  <c:v>705.63975155279502</c:v>
                </c:pt>
                <c:pt idx="33">
                  <c:v>827.15527950310559</c:v>
                </c:pt>
                <c:pt idx="34">
                  <c:v>811.63975155279502</c:v>
                </c:pt>
                <c:pt idx="35">
                  <c:v>899.17391304347825</c:v>
                </c:pt>
                <c:pt idx="36">
                  <c:v>854.63354037267084</c:v>
                </c:pt>
                <c:pt idx="37">
                  <c:v>832.78881987577643</c:v>
                </c:pt>
                <c:pt idx="38">
                  <c:v>779.13664596273293</c:v>
                </c:pt>
                <c:pt idx="39">
                  <c:v>746.39130434782612</c:v>
                </c:pt>
                <c:pt idx="40">
                  <c:v>596.89440993788821</c:v>
                </c:pt>
                <c:pt idx="41">
                  <c:v>641.54658385093171</c:v>
                </c:pt>
                <c:pt idx="42">
                  <c:v>583.11180124223597</c:v>
                </c:pt>
                <c:pt idx="43">
                  <c:v>494.11180124223603</c:v>
                </c:pt>
                <c:pt idx="44">
                  <c:v>418.08695652173913</c:v>
                </c:pt>
                <c:pt idx="45">
                  <c:v>328.62111801242236</c:v>
                </c:pt>
                <c:pt idx="46">
                  <c:v>221.44099378881987</c:v>
                </c:pt>
                <c:pt idx="47">
                  <c:v>115.06832298136646</c:v>
                </c:pt>
                <c:pt idx="48">
                  <c:v>82.695652173913047</c:v>
                </c:pt>
                <c:pt idx="49">
                  <c:v>52.857142857142854</c:v>
                </c:pt>
                <c:pt idx="50">
                  <c:v>77.242236024844715</c:v>
                </c:pt>
                <c:pt idx="51">
                  <c:v>94.639751552795033</c:v>
                </c:pt>
                <c:pt idx="52">
                  <c:v>100.77018633540372</c:v>
                </c:pt>
                <c:pt idx="53">
                  <c:v>103.05590062111801</c:v>
                </c:pt>
                <c:pt idx="54">
                  <c:v>134.43478260869566</c:v>
                </c:pt>
                <c:pt idx="55">
                  <c:v>190.08074534161491</c:v>
                </c:pt>
                <c:pt idx="56">
                  <c:v>366.19254658385091</c:v>
                </c:pt>
                <c:pt idx="57">
                  <c:v>481.63354037267078</c:v>
                </c:pt>
                <c:pt idx="58">
                  <c:v>612.54037267080741</c:v>
                </c:pt>
                <c:pt idx="59">
                  <c:v>594.83850931677023</c:v>
                </c:pt>
                <c:pt idx="60">
                  <c:v>712.67080745341616</c:v>
                </c:pt>
                <c:pt idx="61">
                  <c:v>747.80124223602479</c:v>
                </c:pt>
                <c:pt idx="62">
                  <c:v>761.9006211180124</c:v>
                </c:pt>
                <c:pt idx="63">
                  <c:v>576.42857142857144</c:v>
                </c:pt>
                <c:pt idx="64">
                  <c:v>582.45341614906829</c:v>
                </c:pt>
                <c:pt idx="65">
                  <c:v>569.43478260869563</c:v>
                </c:pt>
                <c:pt idx="66">
                  <c:v>493.49068322981367</c:v>
                </c:pt>
                <c:pt idx="67">
                  <c:v>571.7515527950311</c:v>
                </c:pt>
                <c:pt idx="68">
                  <c:v>542.2484472049689</c:v>
                </c:pt>
                <c:pt idx="69">
                  <c:v>586.24223602484471</c:v>
                </c:pt>
                <c:pt idx="70">
                  <c:v>598.77639751552795</c:v>
                </c:pt>
                <c:pt idx="71">
                  <c:v>620.44099378881992</c:v>
                </c:pt>
                <c:pt idx="72">
                  <c:v>599.63975155279502</c:v>
                </c:pt>
                <c:pt idx="73">
                  <c:v>507.36645962732922</c:v>
                </c:pt>
                <c:pt idx="74">
                  <c:v>592.21118012422357</c:v>
                </c:pt>
                <c:pt idx="75">
                  <c:v>589.55279503105589</c:v>
                </c:pt>
                <c:pt idx="76">
                  <c:v>694.19875776397521</c:v>
                </c:pt>
                <c:pt idx="77">
                  <c:v>678.98757763975152</c:v>
                </c:pt>
                <c:pt idx="78">
                  <c:v>551.3478260869565</c:v>
                </c:pt>
                <c:pt idx="79">
                  <c:v>535.23602484472053</c:v>
                </c:pt>
                <c:pt idx="80">
                  <c:v>429.13664596273293</c:v>
                </c:pt>
                <c:pt idx="81">
                  <c:v>593.62111801242236</c:v>
                </c:pt>
                <c:pt idx="82">
                  <c:v>531.28571428571433</c:v>
                </c:pt>
                <c:pt idx="83">
                  <c:v>491.80124223602485</c:v>
                </c:pt>
                <c:pt idx="84">
                  <c:v>499.24223602484471</c:v>
                </c:pt>
                <c:pt idx="85">
                  <c:v>644.61490683229817</c:v>
                </c:pt>
                <c:pt idx="86">
                  <c:v>504.79503105590061</c:v>
                </c:pt>
                <c:pt idx="87">
                  <c:v>282.14906832298135</c:v>
                </c:pt>
                <c:pt idx="88">
                  <c:v>401.74534161490681</c:v>
                </c:pt>
                <c:pt idx="89">
                  <c:v>388.71428571428572</c:v>
                </c:pt>
                <c:pt idx="90">
                  <c:v>438.75776397515529</c:v>
                </c:pt>
                <c:pt idx="91">
                  <c:v>483.42857142857144</c:v>
                </c:pt>
                <c:pt idx="92">
                  <c:v>522.11180124223597</c:v>
                </c:pt>
                <c:pt idx="93">
                  <c:v>517.75776397515529</c:v>
                </c:pt>
                <c:pt idx="94">
                  <c:v>290.22981366459629</c:v>
                </c:pt>
                <c:pt idx="95">
                  <c:v>342.56521739130437</c:v>
                </c:pt>
                <c:pt idx="96">
                  <c:v>454.18633540372673</c:v>
                </c:pt>
                <c:pt idx="97">
                  <c:v>547.92546583850935</c:v>
                </c:pt>
                <c:pt idx="98">
                  <c:v>508.74534161490681</c:v>
                </c:pt>
                <c:pt idx="99">
                  <c:v>429.70186335403724</c:v>
                </c:pt>
                <c:pt idx="100">
                  <c:v>437.0496894409938</c:v>
                </c:pt>
                <c:pt idx="101">
                  <c:v>355.78881987577643</c:v>
                </c:pt>
                <c:pt idx="102">
                  <c:v>438.33540372670808</c:v>
                </c:pt>
                <c:pt idx="103">
                  <c:v>499.48447204968943</c:v>
                </c:pt>
                <c:pt idx="104">
                  <c:v>477.30434782608694</c:v>
                </c:pt>
                <c:pt idx="105">
                  <c:v>516.86335403726707</c:v>
                </c:pt>
                <c:pt idx="106">
                  <c:v>545.16770186335407</c:v>
                </c:pt>
                <c:pt idx="107">
                  <c:v>497.31055900621118</c:v>
                </c:pt>
                <c:pt idx="108">
                  <c:v>463.72049689440996</c:v>
                </c:pt>
                <c:pt idx="109">
                  <c:v>554.51552795031057</c:v>
                </c:pt>
                <c:pt idx="110">
                  <c:v>541.3975155279503</c:v>
                </c:pt>
                <c:pt idx="111">
                  <c:v>581.89440993788821</c:v>
                </c:pt>
                <c:pt idx="112">
                  <c:v>614.23602484472053</c:v>
                </c:pt>
                <c:pt idx="113">
                  <c:v>558.81987577639757</c:v>
                </c:pt>
                <c:pt idx="114">
                  <c:v>544.81987577639757</c:v>
                </c:pt>
                <c:pt idx="115">
                  <c:v>412.88198757763973</c:v>
                </c:pt>
                <c:pt idx="116">
                  <c:v>565.66459627329198</c:v>
                </c:pt>
                <c:pt idx="117">
                  <c:v>445.82608695652175</c:v>
                </c:pt>
                <c:pt idx="118">
                  <c:v>484.0993788819876</c:v>
                </c:pt>
                <c:pt idx="119">
                  <c:v>477.47204968944101</c:v>
                </c:pt>
                <c:pt idx="120">
                  <c:v>262.10559006211179</c:v>
                </c:pt>
                <c:pt idx="121">
                  <c:v>185.91304347826087</c:v>
                </c:pt>
                <c:pt idx="122">
                  <c:v>230.49068322981367</c:v>
                </c:pt>
                <c:pt idx="123">
                  <c:v>398</c:v>
                </c:pt>
                <c:pt idx="124">
                  <c:v>433.9751552795031</c:v>
                </c:pt>
                <c:pt idx="125">
                  <c:v>493.91304347826087</c:v>
                </c:pt>
                <c:pt idx="126">
                  <c:v>537.67080745341616</c:v>
                </c:pt>
                <c:pt idx="127">
                  <c:v>500.86335403726707</c:v>
                </c:pt>
                <c:pt idx="128">
                  <c:v>358.75776397515529</c:v>
                </c:pt>
                <c:pt idx="129">
                  <c:v>235.82608695652175</c:v>
                </c:pt>
                <c:pt idx="130">
                  <c:v>433.73291925465838</c:v>
                </c:pt>
                <c:pt idx="131">
                  <c:v>446.15527950310559</c:v>
                </c:pt>
                <c:pt idx="132">
                  <c:v>487.57142857142856</c:v>
                </c:pt>
                <c:pt idx="133">
                  <c:v>498.37888198757764</c:v>
                </c:pt>
                <c:pt idx="134">
                  <c:v>444.21118012422357</c:v>
                </c:pt>
                <c:pt idx="135">
                  <c:v>472.00621118012424</c:v>
                </c:pt>
                <c:pt idx="136">
                  <c:v>352.14906832298135</c:v>
                </c:pt>
                <c:pt idx="137">
                  <c:v>477.23602484472048</c:v>
                </c:pt>
                <c:pt idx="138">
                  <c:v>415.50310559006209</c:v>
                </c:pt>
                <c:pt idx="139">
                  <c:v>358.75776397515529</c:v>
                </c:pt>
                <c:pt idx="140">
                  <c:v>331.17391304347825</c:v>
                </c:pt>
                <c:pt idx="141">
                  <c:v>340.9254658385093</c:v>
                </c:pt>
                <c:pt idx="142">
                  <c:v>306.49068322981367</c:v>
                </c:pt>
                <c:pt idx="143">
                  <c:v>258.83229813664599</c:v>
                </c:pt>
                <c:pt idx="144">
                  <c:v>300.66459627329192</c:v>
                </c:pt>
                <c:pt idx="145">
                  <c:v>332.65838509316768</c:v>
                </c:pt>
                <c:pt idx="146">
                  <c:v>328.75155279503105</c:v>
                </c:pt>
                <c:pt idx="147">
                  <c:v>323.83229813664599</c:v>
                </c:pt>
                <c:pt idx="148">
                  <c:v>352.28571428571428</c:v>
                </c:pt>
                <c:pt idx="149">
                  <c:v>325.04347826086956</c:v>
                </c:pt>
                <c:pt idx="150">
                  <c:v>263.96894409937886</c:v>
                </c:pt>
                <c:pt idx="151">
                  <c:v>298.20496894409939</c:v>
                </c:pt>
                <c:pt idx="152">
                  <c:v>468.46583850931677</c:v>
                </c:pt>
                <c:pt idx="153">
                  <c:v>537.51552795031057</c:v>
                </c:pt>
                <c:pt idx="154">
                  <c:v>445.3478260869565</c:v>
                </c:pt>
                <c:pt idx="155">
                  <c:v>428.13664596273293</c:v>
                </c:pt>
                <c:pt idx="156">
                  <c:v>379.70807453416148</c:v>
                </c:pt>
                <c:pt idx="157">
                  <c:v>317.48447204968943</c:v>
                </c:pt>
                <c:pt idx="158">
                  <c:v>426.85093167701865</c:v>
                </c:pt>
                <c:pt idx="159">
                  <c:v>435.84472049689441</c:v>
                </c:pt>
                <c:pt idx="160">
                  <c:v>456.16770186335401</c:v>
                </c:pt>
                <c:pt idx="161">
                  <c:v>432.98757763975158</c:v>
                </c:pt>
                <c:pt idx="162">
                  <c:v>405.03105590062114</c:v>
                </c:pt>
                <c:pt idx="163">
                  <c:v>358.21118012422357</c:v>
                </c:pt>
                <c:pt idx="164">
                  <c:v>295.57142857142856</c:v>
                </c:pt>
                <c:pt idx="165">
                  <c:v>291.45341614906835</c:v>
                </c:pt>
                <c:pt idx="166">
                  <c:v>387.91925465838511</c:v>
                </c:pt>
                <c:pt idx="167">
                  <c:v>531.44720496894411</c:v>
                </c:pt>
                <c:pt idx="168">
                  <c:v>423.40372670807454</c:v>
                </c:pt>
                <c:pt idx="169">
                  <c:v>394.73291925465838</c:v>
                </c:pt>
                <c:pt idx="170">
                  <c:v>279.54658385093165</c:v>
                </c:pt>
                <c:pt idx="171">
                  <c:v>262.89440993788821</c:v>
                </c:pt>
                <c:pt idx="172">
                  <c:v>386.72670807453414</c:v>
                </c:pt>
                <c:pt idx="173">
                  <c:v>522.58385093167703</c:v>
                </c:pt>
                <c:pt idx="174">
                  <c:v>561.23602484472053</c:v>
                </c:pt>
                <c:pt idx="175">
                  <c:v>541.70807453416148</c:v>
                </c:pt>
                <c:pt idx="176">
                  <c:v>630.73291925465844</c:v>
                </c:pt>
                <c:pt idx="177">
                  <c:v>867.05590062111798</c:v>
                </c:pt>
                <c:pt idx="178">
                  <c:v>605.51552795031057</c:v>
                </c:pt>
                <c:pt idx="179">
                  <c:v>567.85093167701859</c:v>
                </c:pt>
                <c:pt idx="180">
                  <c:v>386.30434782608694</c:v>
                </c:pt>
                <c:pt idx="181">
                  <c:v>438.27950310559004</c:v>
                </c:pt>
                <c:pt idx="182">
                  <c:v>479.6770186335404</c:v>
                </c:pt>
                <c:pt idx="183">
                  <c:v>432.82608695652175</c:v>
                </c:pt>
                <c:pt idx="184">
                  <c:v>355.00621118012424</c:v>
                </c:pt>
                <c:pt idx="185">
                  <c:v>250.68322981366461</c:v>
                </c:pt>
                <c:pt idx="186">
                  <c:v>425.16770186335401</c:v>
                </c:pt>
                <c:pt idx="187">
                  <c:v>380.14285714285717</c:v>
                </c:pt>
                <c:pt idx="188">
                  <c:v>437.45341614906835</c:v>
                </c:pt>
                <c:pt idx="189">
                  <c:v>416.74534161490681</c:v>
                </c:pt>
                <c:pt idx="190">
                  <c:v>425.67080745341616</c:v>
                </c:pt>
                <c:pt idx="191">
                  <c:v>563.53416149068323</c:v>
                </c:pt>
                <c:pt idx="192">
                  <c:v>380.50931677018633</c:v>
                </c:pt>
                <c:pt idx="193">
                  <c:v>492.87577639751555</c:v>
                </c:pt>
                <c:pt idx="194">
                  <c:v>522.55900621118008</c:v>
                </c:pt>
                <c:pt idx="195">
                  <c:v>510.40372670807454</c:v>
                </c:pt>
                <c:pt idx="196">
                  <c:v>530.07453416149065</c:v>
                </c:pt>
                <c:pt idx="197">
                  <c:v>614.71428571428567</c:v>
                </c:pt>
                <c:pt idx="198">
                  <c:v>537.26086956521738</c:v>
                </c:pt>
                <c:pt idx="199">
                  <c:v>501.54658385093165</c:v>
                </c:pt>
                <c:pt idx="200">
                  <c:v>611.7018633540373</c:v>
                </c:pt>
                <c:pt idx="201">
                  <c:v>570.93167701863354</c:v>
                </c:pt>
                <c:pt idx="202">
                  <c:v>383.72049689440996</c:v>
                </c:pt>
                <c:pt idx="203">
                  <c:v>498.72670807453414</c:v>
                </c:pt>
                <c:pt idx="204">
                  <c:v>553.08695652173913</c:v>
                </c:pt>
                <c:pt idx="205">
                  <c:v>584.74534161490681</c:v>
                </c:pt>
                <c:pt idx="206">
                  <c:v>399.81366459627327</c:v>
                </c:pt>
                <c:pt idx="207">
                  <c:v>589.45962732919259</c:v>
                </c:pt>
                <c:pt idx="208">
                  <c:v>585.20496894409939</c:v>
                </c:pt>
                <c:pt idx="209">
                  <c:v>581.25465838509319</c:v>
                </c:pt>
                <c:pt idx="210">
                  <c:v>582.11180124223597</c:v>
                </c:pt>
                <c:pt idx="211">
                  <c:v>482.72049689440996</c:v>
                </c:pt>
                <c:pt idx="212">
                  <c:v>403.9006211180124</c:v>
                </c:pt>
                <c:pt idx="213">
                  <c:v>428.00621118012424</c:v>
                </c:pt>
                <c:pt idx="214">
                  <c:v>502.28571428571428</c:v>
                </c:pt>
                <c:pt idx="215">
                  <c:v>534.75776397515529</c:v>
                </c:pt>
                <c:pt idx="216">
                  <c:v>529.38509316770183</c:v>
                </c:pt>
                <c:pt idx="217">
                  <c:v>612.7018633540373</c:v>
                </c:pt>
                <c:pt idx="218">
                  <c:v>596.21739130434787</c:v>
                </c:pt>
                <c:pt idx="219">
                  <c:v>504.42236024844721</c:v>
                </c:pt>
                <c:pt idx="220">
                  <c:v>451.0993788819876</c:v>
                </c:pt>
                <c:pt idx="221">
                  <c:v>623.86956521739125</c:v>
                </c:pt>
                <c:pt idx="222">
                  <c:v>736.66459627329198</c:v>
                </c:pt>
                <c:pt idx="223">
                  <c:v>759.45962732919259</c:v>
                </c:pt>
                <c:pt idx="224">
                  <c:v>562.41614906832297</c:v>
                </c:pt>
                <c:pt idx="225">
                  <c:v>451.83850931677017</c:v>
                </c:pt>
                <c:pt idx="226">
                  <c:v>425.36645962732922</c:v>
                </c:pt>
                <c:pt idx="227">
                  <c:v>443.51552795031057</c:v>
                </c:pt>
                <c:pt idx="228">
                  <c:v>447.78260869565219</c:v>
                </c:pt>
                <c:pt idx="229">
                  <c:v>428.78260869565219</c:v>
                </c:pt>
                <c:pt idx="230">
                  <c:v>439.55900621118013</c:v>
                </c:pt>
                <c:pt idx="231">
                  <c:v>496.83229813664599</c:v>
                </c:pt>
                <c:pt idx="232">
                  <c:v>604.21118012422357</c:v>
                </c:pt>
                <c:pt idx="233">
                  <c:v>497.57142857142856</c:v>
                </c:pt>
                <c:pt idx="234">
                  <c:v>404.43478260869563</c:v>
                </c:pt>
                <c:pt idx="235">
                  <c:v>558.22981366459624</c:v>
                </c:pt>
                <c:pt idx="236">
                  <c:v>529.88819875776403</c:v>
                </c:pt>
                <c:pt idx="237">
                  <c:v>571.15527950310559</c:v>
                </c:pt>
                <c:pt idx="238">
                  <c:v>535.47204968944095</c:v>
                </c:pt>
                <c:pt idx="239">
                  <c:v>341.47826086956519</c:v>
                </c:pt>
                <c:pt idx="240">
                  <c:v>493.29813664596276</c:v>
                </c:pt>
                <c:pt idx="241">
                  <c:v>589.06211180124228</c:v>
                </c:pt>
                <c:pt idx="242">
                  <c:v>606.13664596273293</c:v>
                </c:pt>
                <c:pt idx="243">
                  <c:v>699.63354037267084</c:v>
                </c:pt>
                <c:pt idx="244">
                  <c:v>788.37267080745346</c:v>
                </c:pt>
                <c:pt idx="245">
                  <c:v>526.55900621118008</c:v>
                </c:pt>
                <c:pt idx="246">
                  <c:v>608.51552795031057</c:v>
                </c:pt>
                <c:pt idx="247">
                  <c:v>679.2981366459627</c:v>
                </c:pt>
                <c:pt idx="248">
                  <c:v>753.57142857142856</c:v>
                </c:pt>
                <c:pt idx="249">
                  <c:v>841.60869565217388</c:v>
                </c:pt>
                <c:pt idx="250">
                  <c:v>856.3540372670808</c:v>
                </c:pt>
                <c:pt idx="251">
                  <c:v>912.3540372670808</c:v>
                </c:pt>
                <c:pt idx="252">
                  <c:v>825.24223602484471</c:v>
                </c:pt>
                <c:pt idx="253">
                  <c:v>846.99378881987582</c:v>
                </c:pt>
                <c:pt idx="254">
                  <c:v>691.93167701863354</c:v>
                </c:pt>
                <c:pt idx="255">
                  <c:v>676.2484472049689</c:v>
                </c:pt>
                <c:pt idx="256">
                  <c:v>855.21118012422357</c:v>
                </c:pt>
                <c:pt idx="257">
                  <c:v>806.47204968944095</c:v>
                </c:pt>
                <c:pt idx="258">
                  <c:v>631.59006211180122</c:v>
                </c:pt>
                <c:pt idx="259">
                  <c:v>541.75776397515529</c:v>
                </c:pt>
                <c:pt idx="260">
                  <c:v>524.26708074534156</c:v>
                </c:pt>
                <c:pt idx="261">
                  <c:v>404.6521739130435</c:v>
                </c:pt>
                <c:pt idx="262">
                  <c:v>425.88819875776397</c:v>
                </c:pt>
                <c:pt idx="263">
                  <c:v>565.33540372670802</c:v>
                </c:pt>
                <c:pt idx="264">
                  <c:v>583.95652173913038</c:v>
                </c:pt>
                <c:pt idx="265">
                  <c:v>548.60869565217388</c:v>
                </c:pt>
                <c:pt idx="266">
                  <c:v>678.73913043478262</c:v>
                </c:pt>
                <c:pt idx="267">
                  <c:v>622.86335403726707</c:v>
                </c:pt>
                <c:pt idx="268">
                  <c:v>476.27329192546586</c:v>
                </c:pt>
                <c:pt idx="269">
                  <c:v>417.86956521739131</c:v>
                </c:pt>
                <c:pt idx="270">
                  <c:v>536.62111801242236</c:v>
                </c:pt>
                <c:pt idx="271">
                  <c:v>530.39130434782612</c:v>
                </c:pt>
                <c:pt idx="272">
                  <c:v>4312.2919254658382</c:v>
                </c:pt>
                <c:pt idx="273">
                  <c:v>287.54658385093165</c:v>
                </c:pt>
                <c:pt idx="274">
                  <c:v>361.45962732919253</c:v>
                </c:pt>
                <c:pt idx="275">
                  <c:v>354.3726708074534</c:v>
                </c:pt>
                <c:pt idx="276">
                  <c:v>376.87577639751555</c:v>
                </c:pt>
                <c:pt idx="277">
                  <c:v>596.19254658385091</c:v>
                </c:pt>
                <c:pt idx="278">
                  <c:v>651.66459627329198</c:v>
                </c:pt>
                <c:pt idx="279">
                  <c:v>732.52795031055905</c:v>
                </c:pt>
                <c:pt idx="280">
                  <c:v>915.32298136645966</c:v>
                </c:pt>
                <c:pt idx="281">
                  <c:v>861.18012422360243</c:v>
                </c:pt>
                <c:pt idx="282">
                  <c:v>904.13664596273293</c:v>
                </c:pt>
                <c:pt idx="283">
                  <c:v>784.91925465838506</c:v>
                </c:pt>
                <c:pt idx="284">
                  <c:v>759.03726708074532</c:v>
                </c:pt>
                <c:pt idx="285">
                  <c:v>832.91925465838506</c:v>
                </c:pt>
                <c:pt idx="286">
                  <c:v>925.304347826087</c:v>
                </c:pt>
                <c:pt idx="287">
                  <c:v>952.44099378881992</c:v>
                </c:pt>
                <c:pt idx="288">
                  <c:v>705.06832298136646</c:v>
                </c:pt>
                <c:pt idx="289">
                  <c:v>693.18012422360243</c:v>
                </c:pt>
                <c:pt idx="290">
                  <c:v>570.42857142857144</c:v>
                </c:pt>
                <c:pt idx="291">
                  <c:v>664.63354037267084</c:v>
                </c:pt>
                <c:pt idx="292">
                  <c:v>676.92546583850935</c:v>
                </c:pt>
                <c:pt idx="293">
                  <c:v>677.08074534161494</c:v>
                </c:pt>
                <c:pt idx="294">
                  <c:v>578.26708074534156</c:v>
                </c:pt>
                <c:pt idx="295">
                  <c:v>724.26708074534156</c:v>
                </c:pt>
                <c:pt idx="296">
                  <c:v>721.11180124223597</c:v>
                </c:pt>
                <c:pt idx="297">
                  <c:v>597.61490683229817</c:v>
                </c:pt>
                <c:pt idx="298">
                  <c:v>700.41614906832297</c:v>
                </c:pt>
                <c:pt idx="299">
                  <c:v>840.32919254658384</c:v>
                </c:pt>
                <c:pt idx="300">
                  <c:v>802.81366459627327</c:v>
                </c:pt>
                <c:pt idx="301">
                  <c:v>814.76397515527947</c:v>
                </c:pt>
                <c:pt idx="302">
                  <c:v>818.6521739130435</c:v>
                </c:pt>
                <c:pt idx="303">
                  <c:v>743.3540372670808</c:v>
                </c:pt>
                <c:pt idx="304">
                  <c:v>671.93788819875772</c:v>
                </c:pt>
                <c:pt idx="305">
                  <c:v>793.50310559006209</c:v>
                </c:pt>
                <c:pt idx="306">
                  <c:v>846.08695652173913</c:v>
                </c:pt>
                <c:pt idx="307">
                  <c:v>829.0993788819876</c:v>
                </c:pt>
                <c:pt idx="308">
                  <c:v>849.63354037267084</c:v>
                </c:pt>
                <c:pt idx="309">
                  <c:v>865.54658385093171</c:v>
                </c:pt>
                <c:pt idx="310">
                  <c:v>809.0993788819876</c:v>
                </c:pt>
                <c:pt idx="311">
                  <c:v>755.79503105590061</c:v>
                </c:pt>
                <c:pt idx="312">
                  <c:v>634.6459627329192</c:v>
                </c:pt>
                <c:pt idx="313">
                  <c:v>760.7018633540373</c:v>
                </c:pt>
                <c:pt idx="314">
                  <c:v>714.04347826086962</c:v>
                </c:pt>
                <c:pt idx="315">
                  <c:v>705.08695652173913</c:v>
                </c:pt>
                <c:pt idx="316">
                  <c:v>693.46583850931677</c:v>
                </c:pt>
                <c:pt idx="317">
                  <c:v>828.6521739130435</c:v>
                </c:pt>
                <c:pt idx="318">
                  <c:v>878.73913043478262</c:v>
                </c:pt>
                <c:pt idx="319">
                  <c:v>758.68322981366464</c:v>
                </c:pt>
                <c:pt idx="320">
                  <c:v>756.25465838509319</c:v>
                </c:pt>
                <c:pt idx="321">
                  <c:v>667.29192546583852</c:v>
                </c:pt>
                <c:pt idx="322">
                  <c:v>1304.3726708074535</c:v>
                </c:pt>
                <c:pt idx="323">
                  <c:v>896.41614906832297</c:v>
                </c:pt>
                <c:pt idx="324">
                  <c:v>972.11180124223597</c:v>
                </c:pt>
                <c:pt idx="325">
                  <c:v>548.02484472049684</c:v>
                </c:pt>
                <c:pt idx="326">
                  <c:v>507.60869565217394</c:v>
                </c:pt>
                <c:pt idx="327">
                  <c:v>555.98757763975152</c:v>
                </c:pt>
                <c:pt idx="328">
                  <c:v>530.22981366459624</c:v>
                </c:pt>
                <c:pt idx="329">
                  <c:v>595.21118012422357</c:v>
                </c:pt>
                <c:pt idx="330">
                  <c:v>555.39130434782612</c:v>
                </c:pt>
                <c:pt idx="331">
                  <c:v>497.0248447204969</c:v>
                </c:pt>
                <c:pt idx="332">
                  <c:v>444.86956521739131</c:v>
                </c:pt>
                <c:pt idx="333">
                  <c:v>481.27950310559004</c:v>
                </c:pt>
                <c:pt idx="334">
                  <c:v>542.00621118012418</c:v>
                </c:pt>
                <c:pt idx="335">
                  <c:v>555.62111801242236</c:v>
                </c:pt>
                <c:pt idx="336">
                  <c:v>719.00621118012418</c:v>
                </c:pt>
                <c:pt idx="337">
                  <c:v>771.03726708074532</c:v>
                </c:pt>
                <c:pt idx="338">
                  <c:v>747.09316770186331</c:v>
                </c:pt>
                <c:pt idx="339">
                  <c:v>705.77018633540376</c:v>
                </c:pt>
                <c:pt idx="340">
                  <c:v>772.25465838509319</c:v>
                </c:pt>
                <c:pt idx="341">
                  <c:v>738.48447204968943</c:v>
                </c:pt>
                <c:pt idx="342">
                  <c:v>677.41614906832297</c:v>
                </c:pt>
                <c:pt idx="343">
                  <c:v>733.0496894409938</c:v>
                </c:pt>
                <c:pt idx="344">
                  <c:v>782.42236024844715</c:v>
                </c:pt>
                <c:pt idx="345">
                  <c:v>751.01863354037266</c:v>
                </c:pt>
                <c:pt idx="346">
                  <c:v>673.49068322981361</c:v>
                </c:pt>
                <c:pt idx="347">
                  <c:v>771.37267080745346</c:v>
                </c:pt>
                <c:pt idx="348">
                  <c:v>796.85093167701859</c:v>
                </c:pt>
                <c:pt idx="349">
                  <c:v>902.15527950310559</c:v>
                </c:pt>
                <c:pt idx="350">
                  <c:v>857.14906832298141</c:v>
                </c:pt>
                <c:pt idx="351">
                  <c:v>918.56521739130437</c:v>
                </c:pt>
                <c:pt idx="352">
                  <c:v>813.51552795031057</c:v>
                </c:pt>
                <c:pt idx="353">
                  <c:v>736.12422360248445</c:v>
                </c:pt>
                <c:pt idx="354">
                  <c:v>865.88198757763973</c:v>
                </c:pt>
                <c:pt idx="355">
                  <c:v>708.65838509316768</c:v>
                </c:pt>
                <c:pt idx="356">
                  <c:v>809.22360248447205</c:v>
                </c:pt>
                <c:pt idx="357">
                  <c:v>797.63354037267084</c:v>
                </c:pt>
                <c:pt idx="358">
                  <c:v>873.14285714285711</c:v>
                </c:pt>
                <c:pt idx="359">
                  <c:v>867.37888198757764</c:v>
                </c:pt>
                <c:pt idx="360">
                  <c:v>734.18633540372673</c:v>
                </c:pt>
                <c:pt idx="361">
                  <c:v>763.47826086956525</c:v>
                </c:pt>
                <c:pt idx="362">
                  <c:v>757.42236024844715</c:v>
                </c:pt>
                <c:pt idx="363">
                  <c:v>801.96894409937886</c:v>
                </c:pt>
                <c:pt idx="364">
                  <c:v>782.39130434782612</c:v>
                </c:pt>
                <c:pt idx="365">
                  <c:v>423.03726708074532</c:v>
                </c:pt>
                <c:pt idx="366">
                  <c:v>516.14906832298141</c:v>
                </c:pt>
                <c:pt idx="367">
                  <c:v>687.84472049689441</c:v>
                </c:pt>
                <c:pt idx="368">
                  <c:v>708.91925465838506</c:v>
                </c:pt>
                <c:pt idx="369">
                  <c:v>647.73913043478262</c:v>
                </c:pt>
                <c:pt idx="370">
                  <c:v>745.65838509316768</c:v>
                </c:pt>
                <c:pt idx="371">
                  <c:v>819.37888198757764</c:v>
                </c:pt>
                <c:pt idx="372">
                  <c:v>1152.5217391304348</c:v>
                </c:pt>
                <c:pt idx="373">
                  <c:v>879.47204968944095</c:v>
                </c:pt>
                <c:pt idx="374">
                  <c:v>708.46583850931677</c:v>
                </c:pt>
                <c:pt idx="375">
                  <c:v>784.05590062111798</c:v>
                </c:pt>
                <c:pt idx="376">
                  <c:v>914.3540372670808</c:v>
                </c:pt>
                <c:pt idx="377">
                  <c:v>882.21739130434787</c:v>
                </c:pt>
                <c:pt idx="378">
                  <c:v>1016.0496894409938</c:v>
                </c:pt>
                <c:pt idx="379">
                  <c:v>1114.6645962732919</c:v>
                </c:pt>
                <c:pt idx="380">
                  <c:v>1102.391304347826</c:v>
                </c:pt>
                <c:pt idx="381">
                  <c:v>957.91925465838506</c:v>
                </c:pt>
                <c:pt idx="382">
                  <c:v>1148.2484472049689</c:v>
                </c:pt>
                <c:pt idx="383">
                  <c:v>1166.6024844720496</c:v>
                </c:pt>
                <c:pt idx="384">
                  <c:v>1045.5527950310559</c:v>
                </c:pt>
                <c:pt idx="385">
                  <c:v>971.09316770186331</c:v>
                </c:pt>
                <c:pt idx="386">
                  <c:v>993.16149068322977</c:v>
                </c:pt>
                <c:pt idx="387">
                  <c:v>1016.8757763975156</c:v>
                </c:pt>
                <c:pt idx="388">
                  <c:v>942.33540372670802</c:v>
                </c:pt>
                <c:pt idx="389">
                  <c:v>896.16149068322977</c:v>
                </c:pt>
                <c:pt idx="390">
                  <c:v>848.93167701863354</c:v>
                </c:pt>
                <c:pt idx="391">
                  <c:v>818.63975155279502</c:v>
                </c:pt>
                <c:pt idx="392">
                  <c:v>818.07453416149065</c:v>
                </c:pt>
                <c:pt idx="393">
                  <c:v>855.52173913043475</c:v>
                </c:pt>
                <c:pt idx="394">
                  <c:v>811.53416149068323</c:v>
                </c:pt>
                <c:pt idx="395">
                  <c:v>752.59627329192551</c:v>
                </c:pt>
                <c:pt idx="396">
                  <c:v>707.0496894409938</c:v>
                </c:pt>
                <c:pt idx="397">
                  <c:v>574.42236024844715</c:v>
                </c:pt>
                <c:pt idx="398">
                  <c:v>537.77018633540376</c:v>
                </c:pt>
                <c:pt idx="399">
                  <c:v>442.43478260869563</c:v>
                </c:pt>
                <c:pt idx="400">
                  <c:v>474.73291925465838</c:v>
                </c:pt>
                <c:pt idx="401">
                  <c:v>400.57763975155279</c:v>
                </c:pt>
                <c:pt idx="402">
                  <c:v>297.10559006211179</c:v>
                </c:pt>
                <c:pt idx="403">
                  <c:v>253.09316770186336</c:v>
                </c:pt>
                <c:pt idx="404">
                  <c:v>278.58385093167703</c:v>
                </c:pt>
                <c:pt idx="405">
                  <c:v>277.82608695652175</c:v>
                </c:pt>
                <c:pt idx="406">
                  <c:v>247.92546583850933</c:v>
                </c:pt>
                <c:pt idx="407">
                  <c:v>243.47204968944101</c:v>
                </c:pt>
                <c:pt idx="408">
                  <c:v>299.47826086956519</c:v>
                </c:pt>
                <c:pt idx="409">
                  <c:v>379.93167701863354</c:v>
                </c:pt>
                <c:pt idx="410">
                  <c:v>563.00621118012418</c:v>
                </c:pt>
                <c:pt idx="411">
                  <c:v>617.13043478260875</c:v>
                </c:pt>
                <c:pt idx="412">
                  <c:v>674.37888198757764</c:v>
                </c:pt>
                <c:pt idx="413">
                  <c:v>753.67080745341616</c:v>
                </c:pt>
                <c:pt idx="414">
                  <c:v>834.73291925465844</c:v>
                </c:pt>
                <c:pt idx="415">
                  <c:v>793.03726708074532</c:v>
                </c:pt>
                <c:pt idx="416">
                  <c:v>694.19254658385091</c:v>
                </c:pt>
                <c:pt idx="417">
                  <c:v>871.72670807453414</c:v>
                </c:pt>
                <c:pt idx="418">
                  <c:v>964.78260869565213</c:v>
                </c:pt>
                <c:pt idx="419">
                  <c:v>993.31677018633536</c:v>
                </c:pt>
                <c:pt idx="420">
                  <c:v>1023.6149068322982</c:v>
                </c:pt>
                <c:pt idx="421">
                  <c:v>957.32919254658384</c:v>
                </c:pt>
                <c:pt idx="422">
                  <c:v>787.2484472049689</c:v>
                </c:pt>
                <c:pt idx="423">
                  <c:v>778.49689440993791</c:v>
                </c:pt>
                <c:pt idx="424">
                  <c:v>1012.7080745341615</c:v>
                </c:pt>
                <c:pt idx="425">
                  <c:v>918.12422360248445</c:v>
                </c:pt>
                <c:pt idx="426">
                  <c:v>777.84472049689441</c:v>
                </c:pt>
                <c:pt idx="427">
                  <c:v>753.88198757763973</c:v>
                </c:pt>
                <c:pt idx="428">
                  <c:v>758.67080745341616</c:v>
                </c:pt>
                <c:pt idx="429">
                  <c:v>679.39130434782612</c:v>
                </c:pt>
                <c:pt idx="430">
                  <c:v>640.68944099378882</c:v>
                </c:pt>
                <c:pt idx="431">
                  <c:v>692.98757763975152</c:v>
                </c:pt>
                <c:pt idx="432">
                  <c:v>754.53416149068323</c:v>
                </c:pt>
                <c:pt idx="433">
                  <c:v>864.9503105590062</c:v>
                </c:pt>
                <c:pt idx="434">
                  <c:v>861.13043478260875</c:v>
                </c:pt>
                <c:pt idx="435">
                  <c:v>874.7018633540373</c:v>
                </c:pt>
                <c:pt idx="436">
                  <c:v>862.21118012422357</c:v>
                </c:pt>
                <c:pt idx="437">
                  <c:v>691.13664596273293</c:v>
                </c:pt>
                <c:pt idx="438">
                  <c:v>865.695652173913</c:v>
                </c:pt>
                <c:pt idx="439">
                  <c:v>865.12422360248445</c:v>
                </c:pt>
                <c:pt idx="440">
                  <c:v>879.22360248447205</c:v>
                </c:pt>
                <c:pt idx="441">
                  <c:v>801.74534161490681</c:v>
                </c:pt>
                <c:pt idx="442">
                  <c:v>737.98757763975152</c:v>
                </c:pt>
                <c:pt idx="443">
                  <c:v>718.44099378881992</c:v>
                </c:pt>
                <c:pt idx="444">
                  <c:v>738.86956521739125</c:v>
                </c:pt>
                <c:pt idx="445">
                  <c:v>742.37888198757764</c:v>
                </c:pt>
                <c:pt idx="446">
                  <c:v>4543.173913043478</c:v>
                </c:pt>
                <c:pt idx="447">
                  <c:v>848.54037267080741</c:v>
                </c:pt>
                <c:pt idx="448">
                  <c:v>793.73913043478262</c:v>
                </c:pt>
                <c:pt idx="449">
                  <c:v>761.80124223602479</c:v>
                </c:pt>
                <c:pt idx="450">
                  <c:v>614.56521739130437</c:v>
                </c:pt>
                <c:pt idx="451">
                  <c:v>653.33540372670802</c:v>
                </c:pt>
                <c:pt idx="452">
                  <c:v>763.36645962732916</c:v>
                </c:pt>
                <c:pt idx="453">
                  <c:v>710.6024844720497</c:v>
                </c:pt>
                <c:pt idx="454">
                  <c:v>864.42857142857144</c:v>
                </c:pt>
                <c:pt idx="455">
                  <c:v>848.27329192546586</c:v>
                </c:pt>
                <c:pt idx="456">
                  <c:v>814.94409937888202</c:v>
                </c:pt>
                <c:pt idx="457">
                  <c:v>650.77018633540376</c:v>
                </c:pt>
                <c:pt idx="458">
                  <c:v>607.3540372670808</c:v>
                </c:pt>
                <c:pt idx="459">
                  <c:v>443.21118012422357</c:v>
                </c:pt>
                <c:pt idx="460">
                  <c:v>484.87577639751555</c:v>
                </c:pt>
                <c:pt idx="461">
                  <c:v>568.90683229813669</c:v>
                </c:pt>
                <c:pt idx="462">
                  <c:v>637.50931677018639</c:v>
                </c:pt>
                <c:pt idx="463">
                  <c:v>699.9006211180124</c:v>
                </c:pt>
                <c:pt idx="464">
                  <c:v>1031.2546583850931</c:v>
                </c:pt>
                <c:pt idx="465">
                  <c:v>536.36645962732916</c:v>
                </c:pt>
                <c:pt idx="466">
                  <c:v>676.40372670807449</c:v>
                </c:pt>
                <c:pt idx="467">
                  <c:v>653.67080745341616</c:v>
                </c:pt>
                <c:pt idx="468">
                  <c:v>607.79503105590061</c:v>
                </c:pt>
                <c:pt idx="469">
                  <c:v>672.73291925465844</c:v>
                </c:pt>
                <c:pt idx="470">
                  <c:v>551.66459627329198</c:v>
                </c:pt>
                <c:pt idx="471">
                  <c:v>462.69565217391306</c:v>
                </c:pt>
                <c:pt idx="472">
                  <c:v>630.40993788819878</c:v>
                </c:pt>
                <c:pt idx="473">
                  <c:v>692.98757763975152</c:v>
                </c:pt>
                <c:pt idx="474">
                  <c:v>691.98757763975152</c:v>
                </c:pt>
                <c:pt idx="475">
                  <c:v>538.32919254658384</c:v>
                </c:pt>
                <c:pt idx="476">
                  <c:v>631.36645962732916</c:v>
                </c:pt>
                <c:pt idx="477">
                  <c:v>650.63354037267084</c:v>
                </c:pt>
                <c:pt idx="478">
                  <c:v>1087.8571428571429</c:v>
                </c:pt>
                <c:pt idx="479">
                  <c:v>517.44720496894411</c:v>
                </c:pt>
                <c:pt idx="480">
                  <c:v>681.89440993788821</c:v>
                </c:pt>
                <c:pt idx="481">
                  <c:v>601.63975155279502</c:v>
                </c:pt>
                <c:pt idx="482">
                  <c:v>676.90683229813669</c:v>
                </c:pt>
                <c:pt idx="483">
                  <c:v>685.3478260869565</c:v>
                </c:pt>
                <c:pt idx="484">
                  <c:v>686.68322981366464</c:v>
                </c:pt>
                <c:pt idx="485">
                  <c:v>676.14906832298141</c:v>
                </c:pt>
                <c:pt idx="486">
                  <c:v>392.51552795031057</c:v>
                </c:pt>
                <c:pt idx="487">
                  <c:v>487.34161490683232</c:v>
                </c:pt>
                <c:pt idx="488">
                  <c:v>594.42857142857144</c:v>
                </c:pt>
                <c:pt idx="489">
                  <c:v>662.56521739130437</c:v>
                </c:pt>
                <c:pt idx="490">
                  <c:v>573.55900621118008</c:v>
                </c:pt>
                <c:pt idx="491">
                  <c:v>708.67080745341616</c:v>
                </c:pt>
                <c:pt idx="492">
                  <c:v>662.68322981366464</c:v>
                </c:pt>
                <c:pt idx="493">
                  <c:v>589.40993788819878</c:v>
                </c:pt>
                <c:pt idx="494">
                  <c:v>654.61490683229817</c:v>
                </c:pt>
                <c:pt idx="495">
                  <c:v>721.93788819875772</c:v>
                </c:pt>
                <c:pt idx="496">
                  <c:v>795.00621118012418</c:v>
                </c:pt>
                <c:pt idx="497">
                  <c:v>840.81366459627327</c:v>
                </c:pt>
                <c:pt idx="498">
                  <c:v>745.06832298136646</c:v>
                </c:pt>
                <c:pt idx="499">
                  <c:v>789.36024844720498</c:v>
                </c:pt>
                <c:pt idx="500">
                  <c:v>533.0993788819876</c:v>
                </c:pt>
                <c:pt idx="501">
                  <c:v>800.26708074534156</c:v>
                </c:pt>
                <c:pt idx="502">
                  <c:v>690.47204968944095</c:v>
                </c:pt>
                <c:pt idx="503">
                  <c:v>824.84472049689441</c:v>
                </c:pt>
                <c:pt idx="504">
                  <c:v>762.0496894409938</c:v>
                </c:pt>
                <c:pt idx="505">
                  <c:v>645.86335403726707</c:v>
                </c:pt>
                <c:pt idx="506">
                  <c:v>521.6521739130435</c:v>
                </c:pt>
                <c:pt idx="507">
                  <c:v>464.62111801242236</c:v>
                </c:pt>
                <c:pt idx="508">
                  <c:v>611.03105590062114</c:v>
                </c:pt>
                <c:pt idx="509">
                  <c:v>656.86956521739125</c:v>
                </c:pt>
                <c:pt idx="510">
                  <c:v>714.78260869565213</c:v>
                </c:pt>
                <c:pt idx="511">
                  <c:v>662.695652173913</c:v>
                </c:pt>
                <c:pt idx="512">
                  <c:v>624.22981366459624</c:v>
                </c:pt>
                <c:pt idx="513">
                  <c:v>538.87577639751555</c:v>
                </c:pt>
                <c:pt idx="514">
                  <c:v>480.94409937888202</c:v>
                </c:pt>
                <c:pt idx="515">
                  <c:v>597.54658385093171</c:v>
                </c:pt>
                <c:pt idx="516">
                  <c:v>503.20496894409939</c:v>
                </c:pt>
                <c:pt idx="517">
                  <c:v>596.16770186335407</c:v>
                </c:pt>
                <c:pt idx="518">
                  <c:v>640.17391304347825</c:v>
                </c:pt>
                <c:pt idx="519">
                  <c:v>594.70807453416148</c:v>
                </c:pt>
                <c:pt idx="520">
                  <c:v>533.48447204968943</c:v>
                </c:pt>
                <c:pt idx="521">
                  <c:v>548.48447204968943</c:v>
                </c:pt>
                <c:pt idx="522">
                  <c:v>551.67701863354034</c:v>
                </c:pt>
                <c:pt idx="523">
                  <c:v>606.6024844720497</c:v>
                </c:pt>
                <c:pt idx="524">
                  <c:v>538.60869565217388</c:v>
                </c:pt>
                <c:pt idx="525">
                  <c:v>480.24844720496895</c:v>
                </c:pt>
                <c:pt idx="526">
                  <c:v>482.78881987577643</c:v>
                </c:pt>
                <c:pt idx="527">
                  <c:v>544.94409937888202</c:v>
                </c:pt>
                <c:pt idx="528">
                  <c:v>532.83850931677023</c:v>
                </c:pt>
                <c:pt idx="529">
                  <c:v>587.93788819875772</c:v>
                </c:pt>
                <c:pt idx="530">
                  <c:v>659.14285714285711</c:v>
                </c:pt>
                <c:pt idx="531">
                  <c:v>583.18633540372673</c:v>
                </c:pt>
                <c:pt idx="532">
                  <c:v>633.89440993788821</c:v>
                </c:pt>
                <c:pt idx="533">
                  <c:v>706.31677018633536</c:v>
                </c:pt>
                <c:pt idx="534">
                  <c:v>669.94409937888202</c:v>
                </c:pt>
                <c:pt idx="535">
                  <c:v>590.3478260869565</c:v>
                </c:pt>
                <c:pt idx="536">
                  <c:v>564.46583850931677</c:v>
                </c:pt>
                <c:pt idx="537">
                  <c:v>644.75776397515529</c:v>
                </c:pt>
                <c:pt idx="538">
                  <c:v>690.72049689440996</c:v>
                </c:pt>
                <c:pt idx="539">
                  <c:v>678.79503105590061</c:v>
                </c:pt>
                <c:pt idx="540">
                  <c:v>602.85093167701859</c:v>
                </c:pt>
                <c:pt idx="541">
                  <c:v>588.42857142857144</c:v>
                </c:pt>
                <c:pt idx="542">
                  <c:v>586.23602484472053</c:v>
                </c:pt>
                <c:pt idx="543">
                  <c:v>585.01242236024848</c:v>
                </c:pt>
                <c:pt idx="544">
                  <c:v>610.65838509316768</c:v>
                </c:pt>
                <c:pt idx="545">
                  <c:v>4395.6024844720496</c:v>
                </c:pt>
                <c:pt idx="546">
                  <c:v>635.39130434782612</c:v>
                </c:pt>
                <c:pt idx="547">
                  <c:v>764.65838509316768</c:v>
                </c:pt>
                <c:pt idx="548">
                  <c:v>740.78260869565213</c:v>
                </c:pt>
                <c:pt idx="549">
                  <c:v>878.19875776397521</c:v>
                </c:pt>
                <c:pt idx="550">
                  <c:v>757.80124223602479</c:v>
                </c:pt>
                <c:pt idx="551">
                  <c:v>812.28571428571433</c:v>
                </c:pt>
                <c:pt idx="552">
                  <c:v>640.10559006211179</c:v>
                </c:pt>
                <c:pt idx="553">
                  <c:v>786.61490683229817</c:v>
                </c:pt>
                <c:pt idx="554">
                  <c:v>661.91925465838506</c:v>
                </c:pt>
                <c:pt idx="555">
                  <c:v>626</c:v>
                </c:pt>
                <c:pt idx="556">
                  <c:v>540.14906832298141</c:v>
                </c:pt>
                <c:pt idx="557">
                  <c:v>545.18633540372673</c:v>
                </c:pt>
                <c:pt idx="558">
                  <c:v>651.03726708074532</c:v>
                </c:pt>
                <c:pt idx="559">
                  <c:v>648.45341614906829</c:v>
                </c:pt>
                <c:pt idx="560">
                  <c:v>620.26708074534156</c:v>
                </c:pt>
                <c:pt idx="561">
                  <c:v>700.9006211180124</c:v>
                </c:pt>
                <c:pt idx="562">
                  <c:v>606.08074534161494</c:v>
                </c:pt>
                <c:pt idx="563">
                  <c:v>584.57142857142856</c:v>
                </c:pt>
                <c:pt idx="564">
                  <c:v>614.31677018633536</c:v>
                </c:pt>
                <c:pt idx="565">
                  <c:v>686.62732919254654</c:v>
                </c:pt>
                <c:pt idx="566">
                  <c:v>707.95652173913038</c:v>
                </c:pt>
                <c:pt idx="567">
                  <c:v>636.77018633540376</c:v>
                </c:pt>
                <c:pt idx="568">
                  <c:v>652.58385093167703</c:v>
                </c:pt>
                <c:pt idx="569">
                  <c:v>621.32298136645966</c:v>
                </c:pt>
                <c:pt idx="570">
                  <c:v>579.00621118012418</c:v>
                </c:pt>
                <c:pt idx="571">
                  <c:v>626.73913043478262</c:v>
                </c:pt>
                <c:pt idx="572">
                  <c:v>615.88819875776403</c:v>
                </c:pt>
                <c:pt idx="573">
                  <c:v>590.3540372670808</c:v>
                </c:pt>
                <c:pt idx="574">
                  <c:v>710.85714285714289</c:v>
                </c:pt>
                <c:pt idx="575">
                  <c:v>792.43478260869563</c:v>
                </c:pt>
                <c:pt idx="576">
                  <c:v>726.21118012422357</c:v>
                </c:pt>
                <c:pt idx="577">
                  <c:v>671.48447204968943</c:v>
                </c:pt>
                <c:pt idx="578">
                  <c:v>772.86956521739125</c:v>
                </c:pt>
                <c:pt idx="579">
                  <c:v>742.98136645962734</c:v>
                </c:pt>
                <c:pt idx="580">
                  <c:v>774.86956521739125</c:v>
                </c:pt>
                <c:pt idx="581">
                  <c:v>860.32919254658384</c:v>
                </c:pt>
                <c:pt idx="582">
                  <c:v>877.29192546583852</c:v>
                </c:pt>
                <c:pt idx="583">
                  <c:v>903.50310559006209</c:v>
                </c:pt>
                <c:pt idx="584">
                  <c:v>694</c:v>
                </c:pt>
                <c:pt idx="585">
                  <c:v>826.79503105590061</c:v>
                </c:pt>
                <c:pt idx="586">
                  <c:v>856.6521739130435</c:v>
                </c:pt>
                <c:pt idx="587">
                  <c:v>905.76397515527947</c:v>
                </c:pt>
                <c:pt idx="588">
                  <c:v>889.37888198757764</c:v>
                </c:pt>
                <c:pt idx="589">
                  <c:v>889.36024844720498</c:v>
                </c:pt>
                <c:pt idx="590">
                  <c:v>874.43478260869563</c:v>
                </c:pt>
                <c:pt idx="591">
                  <c:v>764.06211180124228</c:v>
                </c:pt>
                <c:pt idx="592">
                  <c:v>883.34161490683232</c:v>
                </c:pt>
                <c:pt idx="593">
                  <c:v>907.49689440993791</c:v>
                </c:pt>
                <c:pt idx="594">
                  <c:v>767.304347826087</c:v>
                </c:pt>
                <c:pt idx="595">
                  <c:v>855.86956521739125</c:v>
                </c:pt>
                <c:pt idx="596">
                  <c:v>926.81987577639757</c:v>
                </c:pt>
                <c:pt idx="597">
                  <c:v>757.26708074534156</c:v>
                </c:pt>
                <c:pt idx="598">
                  <c:v>680.50310559006209</c:v>
                </c:pt>
                <c:pt idx="599">
                  <c:v>938.14906832298141</c:v>
                </c:pt>
                <c:pt idx="600">
                  <c:v>972.2484472049689</c:v>
                </c:pt>
                <c:pt idx="601">
                  <c:v>994.14906832298141</c:v>
                </c:pt>
                <c:pt idx="602">
                  <c:v>973.44099378881992</c:v>
                </c:pt>
                <c:pt idx="603">
                  <c:v>780.73913043478262</c:v>
                </c:pt>
                <c:pt idx="604">
                  <c:v>686.98757763975152</c:v>
                </c:pt>
                <c:pt idx="605">
                  <c:v>704.55279503105589</c:v>
                </c:pt>
                <c:pt idx="606">
                  <c:v>799.83229813664593</c:v>
                </c:pt>
                <c:pt idx="607">
                  <c:v>886.22981366459624</c:v>
                </c:pt>
                <c:pt idx="608">
                  <c:v>878.76397515527947</c:v>
                </c:pt>
                <c:pt idx="609">
                  <c:v>791.47826086956525</c:v>
                </c:pt>
                <c:pt idx="610">
                  <c:v>849.16770186335407</c:v>
                </c:pt>
                <c:pt idx="611">
                  <c:v>815.39130434782612</c:v>
                </c:pt>
                <c:pt idx="612">
                  <c:v>654.74534161490681</c:v>
                </c:pt>
                <c:pt idx="613">
                  <c:v>760.26708074534156</c:v>
                </c:pt>
                <c:pt idx="614">
                  <c:v>693.21118012422357</c:v>
                </c:pt>
                <c:pt idx="615">
                  <c:v>797.32298136645966</c:v>
                </c:pt>
                <c:pt idx="616">
                  <c:v>801.61490683229817</c:v>
                </c:pt>
                <c:pt idx="617">
                  <c:v>828.83850931677023</c:v>
                </c:pt>
                <c:pt idx="618">
                  <c:v>779.2484472049689</c:v>
                </c:pt>
                <c:pt idx="619">
                  <c:v>697.33540372670802</c:v>
                </c:pt>
                <c:pt idx="620">
                  <c:v>786.52795031055905</c:v>
                </c:pt>
                <c:pt idx="621">
                  <c:v>792.52173913043475</c:v>
                </c:pt>
                <c:pt idx="622">
                  <c:v>728.18012422360243</c:v>
                </c:pt>
                <c:pt idx="623">
                  <c:v>488.93167701863354</c:v>
                </c:pt>
                <c:pt idx="624">
                  <c:v>639.85093167701859</c:v>
                </c:pt>
                <c:pt idx="625">
                  <c:v>733.26708074534156</c:v>
                </c:pt>
                <c:pt idx="626">
                  <c:v>816.86956521739125</c:v>
                </c:pt>
                <c:pt idx="627">
                  <c:v>828.44099378881992</c:v>
                </c:pt>
                <c:pt idx="628">
                  <c:v>839.15527950310559</c:v>
                </c:pt>
                <c:pt idx="629">
                  <c:v>713.74534161490681</c:v>
                </c:pt>
                <c:pt idx="630">
                  <c:v>703.68322981366464</c:v>
                </c:pt>
                <c:pt idx="631">
                  <c:v>740.57763975155285</c:v>
                </c:pt>
                <c:pt idx="632">
                  <c:v>657.86956521739125</c:v>
                </c:pt>
                <c:pt idx="633">
                  <c:v>540.15527950310559</c:v>
                </c:pt>
                <c:pt idx="634">
                  <c:v>608.94409937888202</c:v>
                </c:pt>
                <c:pt idx="635">
                  <c:v>745.45962732919259</c:v>
                </c:pt>
                <c:pt idx="636">
                  <c:v>640.85714285714289</c:v>
                </c:pt>
                <c:pt idx="637">
                  <c:v>617.96894409937886</c:v>
                </c:pt>
                <c:pt idx="638">
                  <c:v>677.3975155279503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820-4F38-8236-3ADBF53828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08974624"/>
        <c:axId val="-1408989856"/>
      </c:lineChart>
      <c:dateAx>
        <c:axId val="-140897462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89856"/>
        <c:crosses val="autoZero"/>
        <c:auto val="1"/>
        <c:lblOffset val="100"/>
        <c:baseTimeUnit val="days"/>
      </c:dateAx>
      <c:valAx>
        <c:axId val="-1408989856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74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类别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897-4B9F-8C25-4F97C4BEA6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897-4B9F-8C25-4F97C4BEA6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E897-4B9F-8C25-4F97C4BEA69F}"/>
              </c:ext>
            </c:extLst>
          </c:dPt>
          <c:cat>
            <c:strRef>
              <c:f>Sheet1!$A$2:$A$4</c:f>
              <c:strCache>
                <c:ptCount val="3"/>
                <c:pt idx="0">
                  <c:v>type0</c:v>
                </c:pt>
                <c:pt idx="1">
                  <c:v>type1</c:v>
                </c:pt>
                <c:pt idx="2">
                  <c:v>type2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998</c:v>
                </c:pt>
                <c:pt idx="1">
                  <c:v>66</c:v>
                </c:pt>
                <c:pt idx="2">
                  <c:v>161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F58-4E27-B40C-33C958825E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1416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Sheet1!$D$41</c:f>
              <c:strCache>
                <c:ptCount val="1"/>
                <c:pt idx="0">
                  <c:v>填充值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Sheet1!$D$25:$D$54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863641</c:v>
                </c:pt>
                <c:pt idx="28">
                  <c:v>963817</c:v>
                </c:pt>
                <c:pt idx="29">
                  <c:v>1028082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E8D-490C-9577-EFF106ADC989}"/>
            </c:ext>
          </c:extLst>
        </c:ser>
        <c:ser>
          <c:idx val="1"/>
          <c:order val="1"/>
          <c:tx>
            <c:strRef>
              <c:f>Sheet1!$E$41</c:f>
              <c:strCache>
                <c:ptCount val="1"/>
                <c:pt idx="0">
                  <c:v>真实值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Sheet1!$E$25:$E$54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1</c:v>
                </c:pt>
                <c:pt idx="28">
                  <c:v>1</c:v>
                </c:pt>
                <c:pt idx="29">
                  <c:v>1028082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E8D-490C-9577-EFF106ADC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01921760"/>
        <c:axId val="-1201918496"/>
      </c:lineChart>
      <c:dateAx>
        <c:axId val="-12019217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18496"/>
        <c:crosses val="autoZero"/>
        <c:auto val="1"/>
        <c:lblOffset val="100"/>
        <c:baseTimeUnit val="days"/>
      </c:dateAx>
      <c:valAx>
        <c:axId val="-1201918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1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15</a:t>
            </a:r>
            <a:r>
              <a:rPr lang="zh-CN" altLang="en-US"/>
              <a:t>年</a:t>
            </a:r>
            <a:r>
              <a:rPr lang="en-US" altLang="zh-CN"/>
              <a:t>11</a:t>
            </a:r>
            <a:r>
              <a:rPr lang="zh-CN" altLang="en-US"/>
              <a:t>月与</a:t>
            </a:r>
            <a:r>
              <a:rPr lang="en-US" altLang="zh-CN"/>
              <a:t>12</a:t>
            </a:r>
            <a:r>
              <a:rPr lang="zh-CN" altLang="en-US"/>
              <a:t>月总用电量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Sheet1!$M$65:$M$125</c:f>
              <c:numCache>
                <c:formatCode>m/d/yyyy</c:formatCode>
                <c:ptCount val="61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  <c:pt idx="30">
                  <c:v>42339</c:v>
                </c:pt>
                <c:pt idx="31">
                  <c:v>42340</c:v>
                </c:pt>
                <c:pt idx="32">
                  <c:v>42341</c:v>
                </c:pt>
                <c:pt idx="33">
                  <c:v>42342</c:v>
                </c:pt>
                <c:pt idx="34">
                  <c:v>42343</c:v>
                </c:pt>
                <c:pt idx="35">
                  <c:v>42344</c:v>
                </c:pt>
                <c:pt idx="36">
                  <c:v>42345</c:v>
                </c:pt>
                <c:pt idx="37">
                  <c:v>42346</c:v>
                </c:pt>
                <c:pt idx="38">
                  <c:v>42347</c:v>
                </c:pt>
                <c:pt idx="39">
                  <c:v>42348</c:v>
                </c:pt>
                <c:pt idx="40">
                  <c:v>42349</c:v>
                </c:pt>
                <c:pt idx="41">
                  <c:v>42350</c:v>
                </c:pt>
                <c:pt idx="42">
                  <c:v>42351</c:v>
                </c:pt>
                <c:pt idx="43">
                  <c:v>42352</c:v>
                </c:pt>
                <c:pt idx="44">
                  <c:v>42353</c:v>
                </c:pt>
                <c:pt idx="45">
                  <c:v>42354</c:v>
                </c:pt>
                <c:pt idx="46">
                  <c:v>42355</c:v>
                </c:pt>
                <c:pt idx="47">
                  <c:v>42356</c:v>
                </c:pt>
                <c:pt idx="48">
                  <c:v>42357</c:v>
                </c:pt>
                <c:pt idx="49">
                  <c:v>42358</c:v>
                </c:pt>
                <c:pt idx="50">
                  <c:v>42359</c:v>
                </c:pt>
                <c:pt idx="51">
                  <c:v>42360</c:v>
                </c:pt>
                <c:pt idx="52">
                  <c:v>42361</c:v>
                </c:pt>
                <c:pt idx="53">
                  <c:v>42362</c:v>
                </c:pt>
                <c:pt idx="54">
                  <c:v>42363</c:v>
                </c:pt>
                <c:pt idx="55">
                  <c:v>42364</c:v>
                </c:pt>
                <c:pt idx="56">
                  <c:v>42365</c:v>
                </c:pt>
                <c:pt idx="57">
                  <c:v>42366</c:v>
                </c:pt>
                <c:pt idx="58">
                  <c:v>42367</c:v>
                </c:pt>
                <c:pt idx="59">
                  <c:v>42368</c:v>
                </c:pt>
                <c:pt idx="60">
                  <c:v>42369</c:v>
                </c:pt>
              </c:numCache>
            </c:numRef>
          </c:cat>
          <c:val>
            <c:numRef>
              <c:f>Sheet1!$N$65:$N$125</c:f>
              <c:numCache>
                <c:formatCode>General</c:formatCode>
                <c:ptCount val="61"/>
                <c:pt idx="0">
                  <c:v>3443912</c:v>
                </c:pt>
                <c:pt idx="1">
                  <c:v>3599595</c:v>
                </c:pt>
                <c:pt idx="2">
                  <c:v>3796895</c:v>
                </c:pt>
                <c:pt idx="3">
                  <c:v>3903614</c:v>
                </c:pt>
                <c:pt idx="4">
                  <c:v>3920772</c:v>
                </c:pt>
                <c:pt idx="5">
                  <c:v>3910196</c:v>
                </c:pt>
                <c:pt idx="6">
                  <c:v>3819933</c:v>
                </c:pt>
                <c:pt idx="7">
                  <c:v>3500779</c:v>
                </c:pt>
                <c:pt idx="8">
                  <c:v>3382794</c:v>
                </c:pt>
                <c:pt idx="9">
                  <c:v>3347273</c:v>
                </c:pt>
                <c:pt idx="10">
                  <c:v>3452265</c:v>
                </c:pt>
                <c:pt idx="11">
                  <c:v>3407477</c:v>
                </c:pt>
                <c:pt idx="12">
                  <c:v>3528801</c:v>
                </c:pt>
                <c:pt idx="13">
                  <c:v>3377359</c:v>
                </c:pt>
                <c:pt idx="14">
                  <c:v>3377554</c:v>
                </c:pt>
                <c:pt idx="15">
                  <c:v>3697464</c:v>
                </c:pt>
                <c:pt idx="16">
                  <c:v>3862200</c:v>
                </c:pt>
                <c:pt idx="17">
                  <c:v>3854823</c:v>
                </c:pt>
                <c:pt idx="18">
                  <c:v>3913774</c:v>
                </c:pt>
                <c:pt idx="19">
                  <c:v>3903341</c:v>
                </c:pt>
                <c:pt idx="20">
                  <c:v>3820628</c:v>
                </c:pt>
                <c:pt idx="21">
                  <c:v>3198030</c:v>
                </c:pt>
                <c:pt idx="22">
                  <c:v>3939268</c:v>
                </c:pt>
                <c:pt idx="23">
                  <c:v>4025841</c:v>
                </c:pt>
                <c:pt idx="24">
                  <c:v>3608402</c:v>
                </c:pt>
                <c:pt idx="25">
                  <c:v>4160858</c:v>
                </c:pt>
                <c:pt idx="26">
                  <c:v>4169118</c:v>
                </c:pt>
                <c:pt idx="27">
                  <c:v>3927863</c:v>
                </c:pt>
                <c:pt idx="28">
                  <c:v>3566745</c:v>
                </c:pt>
                <c:pt idx="29">
                  <c:v>3782338</c:v>
                </c:pt>
                <c:pt idx="30">
                  <c:v>3876643</c:v>
                </c:pt>
                <c:pt idx="31">
                  <c:v>3998786</c:v>
                </c:pt>
                <c:pt idx="32">
                  <c:v>4030378</c:v>
                </c:pt>
                <c:pt idx="33">
                  <c:v>3872078</c:v>
                </c:pt>
                <c:pt idx="34">
                  <c:v>3701451</c:v>
                </c:pt>
                <c:pt idx="35">
                  <c:v>3723541</c:v>
                </c:pt>
                <c:pt idx="36">
                  <c:v>3983834</c:v>
                </c:pt>
                <c:pt idx="37">
                  <c:v>4140712</c:v>
                </c:pt>
                <c:pt idx="38">
                  <c:v>4068916</c:v>
                </c:pt>
                <c:pt idx="39">
                  <c:v>4232933</c:v>
                </c:pt>
                <c:pt idx="40">
                  <c:v>4208018</c:v>
                </c:pt>
                <c:pt idx="41">
                  <c:v>4001223</c:v>
                </c:pt>
                <c:pt idx="42">
                  <c:v>3856921</c:v>
                </c:pt>
                <c:pt idx="43">
                  <c:v>4117837</c:v>
                </c:pt>
                <c:pt idx="44">
                  <c:v>3315516</c:v>
                </c:pt>
                <c:pt idx="45">
                  <c:v>4269798</c:v>
                </c:pt>
                <c:pt idx="46">
                  <c:v>4316805</c:v>
                </c:pt>
                <c:pt idx="47">
                  <c:v>4348796</c:v>
                </c:pt>
                <c:pt idx="48">
                  <c:v>4117298</c:v>
                </c:pt>
                <c:pt idx="49">
                  <c:v>3969676</c:v>
                </c:pt>
                <c:pt idx="50">
                  <c:v>4170567</c:v>
                </c:pt>
                <c:pt idx="51">
                  <c:v>3869879</c:v>
                </c:pt>
                <c:pt idx="52">
                  <c:v>4167805</c:v>
                </c:pt>
                <c:pt idx="53">
                  <c:v>4320650</c:v>
                </c:pt>
                <c:pt idx="54">
                  <c:v>4294518</c:v>
                </c:pt>
                <c:pt idx="55">
                  <c:v>3874950</c:v>
                </c:pt>
                <c:pt idx="56">
                  <c:v>3905750</c:v>
                </c:pt>
                <c:pt idx="57">
                  <c:v>4105261</c:v>
                </c:pt>
                <c:pt idx="58">
                  <c:v>4255276</c:v>
                </c:pt>
                <c:pt idx="59">
                  <c:v>4170536</c:v>
                </c:pt>
                <c:pt idx="60">
                  <c:v>4020591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CED-43A2-94EA-82B17754D3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01920672"/>
        <c:axId val="-1201920128"/>
      </c:lineChart>
      <c:dateAx>
        <c:axId val="-120192067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0128"/>
        <c:crosses val="autoZero"/>
        <c:auto val="1"/>
        <c:lblOffset val="100"/>
        <c:baseTimeUnit val="days"/>
      </c:dateAx>
      <c:valAx>
        <c:axId val="-120192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0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各区间企业占总电量消耗的比重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BA6-4F68-BF74-5E9023421AB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BA6-4F68-BF74-5E9023421AB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BA6-4F68-BF74-5E9023421AB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BA6-4F68-BF74-5E9023421AB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BA6-4F68-BF74-5E9023421AB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BA6-4F68-BF74-5E9023421AB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BA6-4F68-BF74-5E9023421AB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BA6-4F68-BF74-5E9023421AB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BA6-4F68-BF74-5E9023421AB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BA6-4F68-BF74-5E9023421AB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BA6-4F68-BF74-5E9023421AB5}"/>
              </c:ext>
            </c:extLst>
          </c:dPt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Sheet1!$C$1:$C$11</c:f>
              <c:numCache>
                <c:formatCode>General</c:formatCode>
                <c:ptCount val="11"/>
                <c:pt idx="0">
                  <c:v>325526.96666699997</c:v>
                </c:pt>
                <c:pt idx="1">
                  <c:v>245582.966667</c:v>
                </c:pt>
                <c:pt idx="2">
                  <c:v>130841.2</c:v>
                </c:pt>
                <c:pt idx="3">
                  <c:v>103443.966667</c:v>
                </c:pt>
                <c:pt idx="4">
                  <c:v>78744.399999999994</c:v>
                </c:pt>
                <c:pt idx="5">
                  <c:v>64863.233333299999</c:v>
                </c:pt>
                <c:pt idx="6">
                  <c:v>38421</c:v>
                </c:pt>
                <c:pt idx="7">
                  <c:v>59076.6</c:v>
                </c:pt>
                <c:pt idx="8">
                  <c:v>41659.4</c:v>
                </c:pt>
                <c:pt idx="9">
                  <c:v>47096.233333299999</c:v>
                </c:pt>
                <c:pt idx="10">
                  <c:v>2917036.1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BA6-4F68-BF74-5E9023421A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年元旦（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1.1~1.3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sum_df!$A$364:$A$371</c:f>
              <c:numCache>
                <c:formatCode>m/d/yyyy</c:formatCode>
                <c:ptCount val="8"/>
                <c:pt idx="0">
                  <c:v>42368</c:v>
                </c:pt>
                <c:pt idx="1">
                  <c:v>42369</c:v>
                </c:pt>
                <c:pt idx="2">
                  <c:v>42370</c:v>
                </c:pt>
                <c:pt idx="3">
                  <c:v>42371</c:v>
                </c:pt>
                <c:pt idx="4">
                  <c:v>42372</c:v>
                </c:pt>
                <c:pt idx="5">
                  <c:v>42373</c:v>
                </c:pt>
                <c:pt idx="6">
                  <c:v>42374</c:v>
                </c:pt>
                <c:pt idx="7">
                  <c:v>42375</c:v>
                </c:pt>
              </c:numCache>
            </c:numRef>
          </c:cat>
          <c:val>
            <c:numRef>
              <c:f>sum_df!$B$364:$B$371</c:f>
              <c:numCache>
                <c:formatCode>General</c:formatCode>
                <c:ptCount val="8"/>
                <c:pt idx="0">
                  <c:v>4093275</c:v>
                </c:pt>
                <c:pt idx="1">
                  <c:v>3959330</c:v>
                </c:pt>
                <c:pt idx="2">
                  <c:v>3188335</c:v>
                </c:pt>
                <c:pt idx="3">
                  <c:v>3381223</c:v>
                </c:pt>
                <c:pt idx="4">
                  <c:v>3603907</c:v>
                </c:pt>
                <c:pt idx="5">
                  <c:v>3958473</c:v>
                </c:pt>
                <c:pt idx="6">
                  <c:v>4055000</c:v>
                </c:pt>
                <c:pt idx="7">
                  <c:v>4163203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416-4BE1-A647-C0497DD9125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1193632432"/>
        <c:axId val="-1193661808"/>
      </c:lineChart>
      <c:dateAx>
        <c:axId val="-11936324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61808"/>
        <c:crosses val="autoZero"/>
        <c:auto val="1"/>
        <c:lblOffset val="100"/>
        <c:baseTimeUnit val="days"/>
      </c:dateAx>
      <c:valAx>
        <c:axId val="-1193661808"/>
        <c:scaling>
          <c:orientation val="minMax"/>
          <c:min val="25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2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五一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4.30~5.1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  <a:endParaRPr lang="zh-CN" altLang="zh-CN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sum_df!$A$483:$A$491</c:f>
              <c:numCache>
                <c:formatCode>m/d/yyyy</c:formatCode>
                <c:ptCount val="9"/>
                <c:pt idx="0">
                  <c:v>42487</c:v>
                </c:pt>
                <c:pt idx="1">
                  <c:v>42488</c:v>
                </c:pt>
                <c:pt idx="2">
                  <c:v>42489</c:v>
                </c:pt>
                <c:pt idx="3">
                  <c:v>42490</c:v>
                </c:pt>
                <c:pt idx="4">
                  <c:v>42491</c:v>
                </c:pt>
                <c:pt idx="5">
                  <c:v>42492</c:v>
                </c:pt>
                <c:pt idx="6">
                  <c:v>42493</c:v>
                </c:pt>
                <c:pt idx="7">
                  <c:v>42494</c:v>
                </c:pt>
                <c:pt idx="8">
                  <c:v>42495</c:v>
                </c:pt>
              </c:numCache>
            </c:numRef>
          </c:cat>
          <c:val>
            <c:numRef>
              <c:f>sum_df!$B$483:$B$491</c:f>
              <c:numCache>
                <c:formatCode>General</c:formatCode>
                <c:ptCount val="9"/>
                <c:pt idx="0">
                  <c:v>3891216</c:v>
                </c:pt>
                <c:pt idx="1">
                  <c:v>3903241</c:v>
                </c:pt>
                <c:pt idx="2">
                  <c:v>3912054</c:v>
                </c:pt>
                <c:pt idx="3">
                  <c:v>3644882</c:v>
                </c:pt>
                <c:pt idx="4">
                  <c:v>3102913</c:v>
                </c:pt>
                <c:pt idx="5">
                  <c:v>3462227</c:v>
                </c:pt>
                <c:pt idx="6">
                  <c:v>3669882</c:v>
                </c:pt>
                <c:pt idx="7">
                  <c:v>3860667</c:v>
                </c:pt>
                <c:pt idx="8">
                  <c:v>4026780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70-47D9-9968-C3020751362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364178536"/>
        <c:axId val="364178864"/>
      </c:lineChart>
      <c:dateAx>
        <c:axId val="36417853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4178864"/>
        <c:crosses val="autoZero"/>
        <c:auto val="1"/>
        <c:lblOffset val="100"/>
        <c:baseTimeUnit val="days"/>
      </c:dateAx>
      <c:valAx>
        <c:axId val="364178864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4178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altLang="zh-CN" sz="18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2016春节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2.7~2.13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lang="en-US" altLang="zh-CN" sz="1800" b="1" i="0" u="none" strike="noStrike" kern="1200" spc="0" baseline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前后</a:t>
            </a:r>
            <a:endParaRPr lang="en-US" altLang="zh-CN" sz="18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altLang="zh-CN" sz="18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sum_df!$A$400:$A$415</c:f>
              <c:numCache>
                <c:formatCode>m/d/yyyy</c:formatCode>
                <c:ptCount val="16"/>
                <c:pt idx="0">
                  <c:v>42404</c:v>
                </c:pt>
                <c:pt idx="1">
                  <c:v>42405</c:v>
                </c:pt>
                <c:pt idx="2">
                  <c:v>42406</c:v>
                </c:pt>
                <c:pt idx="3">
                  <c:v>42407</c:v>
                </c:pt>
                <c:pt idx="4">
                  <c:v>42408</c:v>
                </c:pt>
                <c:pt idx="5">
                  <c:v>42409</c:v>
                </c:pt>
                <c:pt idx="6">
                  <c:v>42410</c:v>
                </c:pt>
                <c:pt idx="7">
                  <c:v>42411</c:v>
                </c:pt>
                <c:pt idx="8">
                  <c:v>42412</c:v>
                </c:pt>
                <c:pt idx="9">
                  <c:v>42413</c:v>
                </c:pt>
                <c:pt idx="10">
                  <c:v>42414</c:v>
                </c:pt>
                <c:pt idx="11">
                  <c:v>42415</c:v>
                </c:pt>
                <c:pt idx="12">
                  <c:v>42416</c:v>
                </c:pt>
                <c:pt idx="13">
                  <c:v>42417</c:v>
                </c:pt>
                <c:pt idx="14">
                  <c:v>42418</c:v>
                </c:pt>
                <c:pt idx="15">
                  <c:v>42419</c:v>
                </c:pt>
              </c:numCache>
            </c:numRef>
          </c:cat>
          <c:val>
            <c:numRef>
              <c:f>sum_df!$B$400:$B$415</c:f>
              <c:numCache>
                <c:formatCode>General</c:formatCode>
                <c:ptCount val="16"/>
                <c:pt idx="0">
                  <c:v>2963542</c:v>
                </c:pt>
                <c:pt idx="1">
                  <c:v>2753324</c:v>
                </c:pt>
                <c:pt idx="2">
                  <c:v>2636879</c:v>
                </c:pt>
                <c:pt idx="3">
                  <c:v>2389675</c:v>
                </c:pt>
                <c:pt idx="4">
                  <c:v>2319177</c:v>
                </c:pt>
                <c:pt idx="5">
                  <c:v>2357224</c:v>
                </c:pt>
                <c:pt idx="6">
                  <c:v>2348658</c:v>
                </c:pt>
                <c:pt idx="7">
                  <c:v>2379419</c:v>
                </c:pt>
                <c:pt idx="8">
                  <c:v>2446100</c:v>
                </c:pt>
                <c:pt idx="9">
                  <c:v>2508049</c:v>
                </c:pt>
                <c:pt idx="10">
                  <c:v>2616310</c:v>
                </c:pt>
                <c:pt idx="11">
                  <c:v>2913972</c:v>
                </c:pt>
                <c:pt idx="12">
                  <c:v>3107496</c:v>
                </c:pt>
                <c:pt idx="13">
                  <c:v>3180118</c:v>
                </c:pt>
                <c:pt idx="14">
                  <c:v>3282174</c:v>
                </c:pt>
                <c:pt idx="15">
                  <c:v>3470053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5F-41B5-9291-53CB8407599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1193646032"/>
        <c:axId val="-1193643856"/>
      </c:lineChart>
      <c:dateAx>
        <c:axId val="-11936460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3856"/>
        <c:crosses val="autoZero"/>
        <c:auto val="1"/>
        <c:lblOffset val="100"/>
        <c:baseTimeUnit val="days"/>
      </c:dateAx>
      <c:valAx>
        <c:axId val="-1193643856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6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国庆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10.1~10.7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800" b="1" i="0" kern="1200" spc="0" baseline="0" dirty="0" err="1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前后</a:t>
            </a:r>
            <a:endParaRPr lang="zh-CN" altLang="zh-CN" sz="18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sum_df!$A$270:$A$282</c:f>
              <c:numCache>
                <c:formatCode>m/d/yyyy</c:formatCode>
                <c:ptCount val="13"/>
                <c:pt idx="0">
                  <c:v>42274</c:v>
                </c:pt>
                <c:pt idx="1">
                  <c:v>42275</c:v>
                </c:pt>
                <c:pt idx="2">
                  <c:v>42276</c:v>
                </c:pt>
                <c:pt idx="3">
                  <c:v>42277</c:v>
                </c:pt>
                <c:pt idx="4">
                  <c:v>42278</c:v>
                </c:pt>
                <c:pt idx="5">
                  <c:v>42279</c:v>
                </c:pt>
                <c:pt idx="6">
                  <c:v>42280</c:v>
                </c:pt>
                <c:pt idx="7">
                  <c:v>42281</c:v>
                </c:pt>
                <c:pt idx="8">
                  <c:v>42282</c:v>
                </c:pt>
                <c:pt idx="9">
                  <c:v>42283</c:v>
                </c:pt>
                <c:pt idx="10">
                  <c:v>42284</c:v>
                </c:pt>
                <c:pt idx="11">
                  <c:v>42285</c:v>
                </c:pt>
                <c:pt idx="12">
                  <c:v>42286</c:v>
                </c:pt>
              </c:numCache>
            </c:numRef>
          </c:cat>
          <c:val>
            <c:numRef>
              <c:f>sum_df!$B$270:$B$282</c:f>
              <c:numCache>
                <c:formatCode>General</c:formatCode>
                <c:ptCount val="13"/>
                <c:pt idx="0">
                  <c:v>3328890</c:v>
                </c:pt>
                <c:pt idx="1">
                  <c:v>3847974</c:v>
                </c:pt>
                <c:pt idx="2">
                  <c:v>3954428</c:v>
                </c:pt>
                <c:pt idx="3">
                  <c:v>4489297</c:v>
                </c:pt>
                <c:pt idx="4">
                  <c:v>2820697</c:v>
                </c:pt>
                <c:pt idx="5">
                  <c:v>2753291</c:v>
                </c:pt>
                <c:pt idx="6">
                  <c:v>2723375</c:v>
                </c:pt>
                <c:pt idx="7">
                  <c:v>2969380</c:v>
                </c:pt>
                <c:pt idx="8">
                  <c:v>3371977</c:v>
                </c:pt>
                <c:pt idx="9">
                  <c:v>3545138</c:v>
                </c:pt>
                <c:pt idx="10">
                  <c:v>3580635</c:v>
                </c:pt>
                <c:pt idx="11">
                  <c:v>3899466</c:v>
                </c:pt>
                <c:pt idx="12">
                  <c:v>3668875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7A-4F24-B70B-9395D66265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67452720"/>
        <c:axId val="367449440"/>
      </c:lineChart>
      <c:dateAx>
        <c:axId val="36745272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449440"/>
        <c:crosses val="autoZero"/>
        <c:auto val="1"/>
        <c:lblOffset val="100"/>
        <c:baseTimeUnit val="days"/>
      </c:dateAx>
      <c:valAx>
        <c:axId val="367449440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452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月电量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sum_df!$A$305:$A$334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sum_df!$B$305:$B$334</c:f>
              <c:numCache>
                <c:formatCode>General</c:formatCode>
                <c:ptCount val="30"/>
                <c:pt idx="0">
                  <c:v>3407759</c:v>
                </c:pt>
                <c:pt idx="1">
                  <c:v>3572667</c:v>
                </c:pt>
                <c:pt idx="2">
                  <c:v>3737873</c:v>
                </c:pt>
                <c:pt idx="3">
                  <c:v>3835079</c:v>
                </c:pt>
                <c:pt idx="4">
                  <c:v>3851284</c:v>
                </c:pt>
                <c:pt idx="5">
                  <c:v>3838979</c:v>
                </c:pt>
                <c:pt idx="6">
                  <c:v>3752086</c:v>
                </c:pt>
                <c:pt idx="7">
                  <c:v>3455428</c:v>
                </c:pt>
                <c:pt idx="8">
                  <c:v>3325554</c:v>
                </c:pt>
                <c:pt idx="9">
                  <c:v>3276741</c:v>
                </c:pt>
                <c:pt idx="10">
                  <c:v>3378207</c:v>
                </c:pt>
                <c:pt idx="11">
                  <c:v>3336472</c:v>
                </c:pt>
                <c:pt idx="12">
                  <c:v>3475634</c:v>
                </c:pt>
                <c:pt idx="13">
                  <c:v>3315236</c:v>
                </c:pt>
                <c:pt idx="14">
                  <c:v>3322102</c:v>
                </c:pt>
                <c:pt idx="15">
                  <c:v>3635149</c:v>
                </c:pt>
                <c:pt idx="16">
                  <c:v>3783268</c:v>
                </c:pt>
                <c:pt idx="17">
                  <c:v>3777020</c:v>
                </c:pt>
                <c:pt idx="18">
                  <c:v>3849960</c:v>
                </c:pt>
                <c:pt idx="19">
                  <c:v>3835349</c:v>
                </c:pt>
                <c:pt idx="20">
                  <c:v>3761288</c:v>
                </c:pt>
                <c:pt idx="21">
                  <c:v>3160174</c:v>
                </c:pt>
                <c:pt idx="22">
                  <c:v>3890313</c:v>
                </c:pt>
                <c:pt idx="23">
                  <c:v>3965416</c:v>
                </c:pt>
                <c:pt idx="24">
                  <c:v>3538894</c:v>
                </c:pt>
                <c:pt idx="25">
                  <c:v>4086358</c:v>
                </c:pt>
                <c:pt idx="26">
                  <c:v>4092611</c:v>
                </c:pt>
                <c:pt idx="27">
                  <c:v>3852406</c:v>
                </c:pt>
                <c:pt idx="28">
                  <c:v>3515679</c:v>
                </c:pt>
                <c:pt idx="29">
                  <c:v>3743090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858-40B0-B8E0-2F7F9A3FB7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193639504"/>
        <c:axId val="-1193642768"/>
      </c:lineChart>
      <c:dateAx>
        <c:axId val="-119363950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2768"/>
        <c:crosses val="autoZero"/>
        <c:auto val="1"/>
        <c:lblOffset val="100"/>
        <c:baseTimeUnit val="days"/>
      </c:dateAx>
      <c:valAx>
        <c:axId val="-1193642768"/>
        <c:scaling>
          <c:orientation val="minMax"/>
          <c:min val="3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9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月气温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扬中!$B$306:$B$335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扬中!$C$306:$C$335</c:f>
              <c:numCache>
                <c:formatCode>General</c:formatCode>
                <c:ptCount val="30"/>
                <c:pt idx="0">
                  <c:v>17</c:v>
                </c:pt>
                <c:pt idx="1">
                  <c:v>18</c:v>
                </c:pt>
                <c:pt idx="2">
                  <c:v>20</c:v>
                </c:pt>
                <c:pt idx="3">
                  <c:v>21</c:v>
                </c:pt>
                <c:pt idx="4">
                  <c:v>23</c:v>
                </c:pt>
                <c:pt idx="5">
                  <c:v>26</c:v>
                </c:pt>
                <c:pt idx="6">
                  <c:v>17</c:v>
                </c:pt>
                <c:pt idx="7">
                  <c:v>13</c:v>
                </c:pt>
                <c:pt idx="8">
                  <c:v>13</c:v>
                </c:pt>
                <c:pt idx="9">
                  <c:v>15</c:v>
                </c:pt>
                <c:pt idx="10">
                  <c:v>16</c:v>
                </c:pt>
                <c:pt idx="11">
                  <c:v>16</c:v>
                </c:pt>
                <c:pt idx="12">
                  <c:v>16</c:v>
                </c:pt>
                <c:pt idx="13">
                  <c:v>17</c:v>
                </c:pt>
                <c:pt idx="14">
                  <c:v>18</c:v>
                </c:pt>
                <c:pt idx="15">
                  <c:v>17</c:v>
                </c:pt>
                <c:pt idx="16">
                  <c:v>15</c:v>
                </c:pt>
                <c:pt idx="17">
                  <c:v>15</c:v>
                </c:pt>
                <c:pt idx="18">
                  <c:v>14</c:v>
                </c:pt>
                <c:pt idx="19">
                  <c:v>16</c:v>
                </c:pt>
                <c:pt idx="20">
                  <c:v>16</c:v>
                </c:pt>
                <c:pt idx="21">
                  <c:v>17</c:v>
                </c:pt>
                <c:pt idx="22">
                  <c:v>16</c:v>
                </c:pt>
                <c:pt idx="23">
                  <c:v>11</c:v>
                </c:pt>
                <c:pt idx="24">
                  <c:v>5</c:v>
                </c:pt>
                <c:pt idx="25">
                  <c:v>3</c:v>
                </c:pt>
                <c:pt idx="26">
                  <c:v>5</c:v>
                </c:pt>
                <c:pt idx="27">
                  <c:v>12</c:v>
                </c:pt>
                <c:pt idx="28">
                  <c:v>16</c:v>
                </c:pt>
                <c:pt idx="29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551-458D-9687-431ECFC83DCE}"/>
            </c:ext>
          </c:extLst>
        </c:ser>
        <c:ser>
          <c:idx val="1"/>
          <c:order val="1"/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扬中!$B$306:$B$335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扬中!$D$306:$D$335</c:f>
              <c:numCache>
                <c:formatCode>General</c:formatCode>
                <c:ptCount val="30"/>
                <c:pt idx="0">
                  <c:v>8</c:v>
                </c:pt>
                <c:pt idx="1">
                  <c:v>8</c:v>
                </c:pt>
                <c:pt idx="2">
                  <c:v>11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12</c:v>
                </c:pt>
                <c:pt idx="7">
                  <c:v>9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13</c:v>
                </c:pt>
                <c:pt idx="12">
                  <c:v>12</c:v>
                </c:pt>
                <c:pt idx="13">
                  <c:v>10</c:v>
                </c:pt>
                <c:pt idx="14">
                  <c:v>11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11</c:v>
                </c:pt>
                <c:pt idx="19">
                  <c:v>11</c:v>
                </c:pt>
                <c:pt idx="20">
                  <c:v>13</c:v>
                </c:pt>
                <c:pt idx="21">
                  <c:v>14</c:v>
                </c:pt>
                <c:pt idx="22">
                  <c:v>10</c:v>
                </c:pt>
                <c:pt idx="23">
                  <c:v>3</c:v>
                </c:pt>
                <c:pt idx="24">
                  <c:v>0</c:v>
                </c:pt>
                <c:pt idx="25">
                  <c:v>-4</c:v>
                </c:pt>
                <c:pt idx="26">
                  <c:v>-2</c:v>
                </c:pt>
                <c:pt idx="27">
                  <c:v>3</c:v>
                </c:pt>
                <c:pt idx="28">
                  <c:v>6</c:v>
                </c:pt>
                <c:pt idx="29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A551-458D-9687-431ECFC83DC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08988224"/>
        <c:axId val="-1408982784"/>
      </c:lineChart>
      <c:dateAx>
        <c:axId val="-140898822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82784"/>
        <c:crosses val="autoZero"/>
        <c:auto val="1"/>
        <c:lblOffset val="100"/>
        <c:baseTimeUnit val="days"/>
      </c:dateAx>
      <c:valAx>
        <c:axId val="-140898278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882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企业个数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4FF-4C47-8130-2A624E44C9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4FF-4C47-8130-2A624E44C9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4FF-4C47-8130-2A624E44C9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4FF-4C47-8130-2A624E44C9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4FF-4C47-8130-2A624E44C960}"/>
              </c:ext>
            </c:extLst>
          </c:dPt>
          <c:cat>
            <c:strRef>
              <c:f>Sheet1!$A$2:$A$5</c:f>
              <c:strCache>
                <c:ptCount val="4"/>
                <c:pt idx="0">
                  <c:v>其他企业</c:v>
                </c:pt>
                <c:pt idx="2">
                  <c:v>其他低耗电企业</c:v>
                </c:pt>
                <c:pt idx="3">
                  <c:v>全为1企业个数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1254</c:v>
                </c:pt>
                <c:pt idx="2">
                  <c:v>126</c:v>
                </c:pt>
                <c:pt idx="3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BD-4DD7-A093-EE086423DA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 err="1"/>
            <a:t>XGBoost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zh-CN" altLang="en-US" sz="2800" b="1" dirty="0"/>
            <a:t>基于</a:t>
          </a:r>
          <a:r>
            <a:rPr lang="en-US" altLang="zh-CN" sz="2800" b="1" dirty="0" err="1"/>
            <a:t>TensorFlow</a:t>
          </a:r>
          <a:r>
            <a:rPr lang="zh-CN" altLang="en-US" sz="2800" b="1" dirty="0"/>
            <a:t>的线性回归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1E479C64-B541-4D00-8E52-4813085A4710}">
      <dgm:prSet phldrT="[文本]" custT="1"/>
      <dgm:spPr/>
      <dgm:t>
        <a:bodyPr/>
        <a:lstStyle/>
        <a:p>
          <a:r>
            <a:rPr lang="zh-CN" altLang="en-US" sz="2800" b="1" dirty="0"/>
            <a:t>商店聚类</a:t>
          </a:r>
        </a:p>
      </dgm:t>
    </dgm:pt>
    <dgm:pt modelId="{939DF8B6-B92B-4DBB-85E2-CFED37958633}" type="par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0C9216AD-1BB0-49CB-8D71-03215B65BB6D}" type="sib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A357BA0D-A520-437A-B75E-A73BD79D299E}" type="presOf" srcId="{1E479C64-B541-4D00-8E52-4813085A4710}" destId="{C40393F6-3CC3-4B3E-8987-36F5088487B8}" srcOrd="0" destOrd="1" presId="urn:microsoft.com/office/officeart/2005/8/layout/hList1"/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D930507E-7C60-4AB6-AC74-A8DEF3A574C1}" srcId="{3A24F4D0-C90C-40D7-B2BE-116725F6C929}" destId="{1E479C64-B541-4D00-8E52-4813085A4710}" srcOrd="1" destOrd="0" parTransId="{939DF8B6-B92B-4DBB-85E2-CFED37958633}" sibTransId="{0C9216AD-1BB0-49CB-8D71-03215B65BB6D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/>
            <a:t>GBDT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en-US" altLang="zh-CN" sz="2800" b="1" dirty="0" err="1"/>
            <a:t>Arima</a:t>
          </a:r>
          <a:r>
            <a:rPr lang="zh-CN" altLang="en-US" sz="2800" b="1" dirty="0"/>
            <a:t>与</a:t>
          </a:r>
          <a:r>
            <a:rPr lang="en-US" altLang="zh-CN" sz="2800" b="1" dirty="0"/>
            <a:t>PS-SMART</a:t>
          </a:r>
          <a:r>
            <a:rPr lang="zh-CN" altLang="en-US" sz="2800" b="1" dirty="0"/>
            <a:t>与</a:t>
          </a:r>
          <a:r>
            <a:rPr lang="en-US" altLang="zh-CN" sz="2800" b="1" dirty="0"/>
            <a:t>GBDT</a:t>
          </a:r>
          <a:endParaRPr lang="zh-CN" altLang="en-US" sz="2800" b="1" dirty="0"/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F2743A0-153D-4A76-89CB-55B9EC51A310}">
      <dgm:prSet phldrT="[文本]" custT="1"/>
      <dgm:spPr/>
      <dgm:t>
        <a:bodyPr/>
        <a:lstStyle/>
        <a:p>
          <a:r>
            <a:rPr lang="zh-CN" altLang="en-US" sz="2800" b="1" i="0" dirty="0"/>
            <a:t>异常值填充</a:t>
          </a:r>
        </a:p>
      </dgm:t>
    </dgm:pt>
    <dgm:pt modelId="{7C9D4D60-1855-4693-B246-DD6276859BE9}" type="par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DD74EF97-FF0C-41C2-9F0D-F0CB8F19162B}" type="sib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7D16188D-51D3-49CE-A0E0-ED89A0F8AD82}" type="presOf" srcId="{8F2743A0-153D-4A76-89CB-55B9EC51A310}" destId="{C40393F6-3CC3-4B3E-8987-36F5088487B8}" srcOrd="0" destOrd="1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4B2D98D8-D83C-4D4E-96AD-F2D7F79C32E4}" srcId="{3A24F4D0-C90C-40D7-B2BE-116725F6C929}" destId="{8F2743A0-153D-4A76-89CB-55B9EC51A310}" srcOrd="1" destOrd="0" parTransId="{7C9D4D60-1855-4693-B246-DD6276859BE9}" sibTransId="{DD74EF97-FF0C-41C2-9F0D-F0CB8F19162B}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商店聚类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分层</a:t>
          </a:r>
          <a:r>
            <a:rPr lang="en-US" altLang="zh-CN" sz="2800" b="1" kern="1200" dirty="0" err="1"/>
            <a:t>XGBoost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基于</a:t>
          </a:r>
          <a:r>
            <a:rPr lang="en-US" altLang="zh-CN" sz="2800" b="1" kern="1200" dirty="0" err="1"/>
            <a:t>TensorFlow</a:t>
          </a:r>
          <a:r>
            <a:rPr lang="zh-CN" altLang="en-US" sz="2800" b="1" kern="1200" dirty="0"/>
            <a:t>的线性回归</a:t>
          </a:r>
        </a:p>
      </dsp:txBody>
      <dsp:txXfrm>
        <a:off x="5648960" y="2315939"/>
        <a:ext cx="2476500" cy="17773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异常值填充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分层</a:t>
          </a:r>
          <a:r>
            <a:rPr lang="en-US" altLang="zh-CN" sz="2800" b="1" kern="1200" dirty="0"/>
            <a:t>GBDT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800" b="1" kern="1200" dirty="0" err="1"/>
            <a:t>Arima</a:t>
          </a:r>
          <a:r>
            <a:rPr lang="zh-CN" altLang="en-US" sz="2800" b="1" kern="1200" dirty="0"/>
            <a:t>与</a:t>
          </a:r>
          <a:r>
            <a:rPr lang="en-US" altLang="zh-CN" sz="2800" b="1" kern="1200" dirty="0"/>
            <a:t>PS-SMART</a:t>
          </a:r>
          <a:r>
            <a:rPr lang="zh-CN" altLang="en-US" sz="2800" b="1" kern="1200" dirty="0"/>
            <a:t>与</a:t>
          </a:r>
          <a:r>
            <a:rPr lang="en-US" altLang="zh-CN" sz="2800" b="1" kern="1200" dirty="0"/>
            <a:t>GBDT</a:t>
          </a:r>
          <a:endParaRPr lang="zh-CN" altLang="en-US" sz="2800" b="1" kern="1200" dirty="0"/>
        </a:p>
      </dsp:txBody>
      <dsp:txXfrm>
        <a:off x="5648960" y="2315939"/>
        <a:ext cx="2476500" cy="17773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46560-93F9-4EEB-B011-7D42275F1574}" type="datetimeFigureOut">
              <a:rPr lang="zh-CN" altLang="en-US" smtClean="0"/>
              <a:t>2017/7/29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8509D-DB66-4458-8C6E-0AA4D711FE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34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860188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另外我们分析了总体数据走势，可以看到由于春节的原因，总体耗电量会发生剧烈的我懂，考虑到预测时间不包含春节假期，所以在数据集中清除了春节导致</a:t>
            </a:r>
            <a:r>
              <a:rPr lang="en-US" altLang="zh-CN" dirty="0"/>
              <a:t>1-3</a:t>
            </a:r>
            <a:r>
              <a:rPr lang="zh-CN" altLang="en-US" dirty="0"/>
              <a:t>月异常数据。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84777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之后我们对商店进行聚类。</a:t>
            </a:r>
            <a:endParaRPr lang="en-US" altLang="zh-CN" dirty="0"/>
          </a:p>
          <a:p>
            <a:r>
              <a:rPr lang="zh-CN" altLang="en-US" dirty="0"/>
              <a:t>首先使用</a:t>
            </a:r>
            <a:r>
              <a:rPr lang="en-US" altLang="zh-CN" dirty="0"/>
              <a:t>log</a:t>
            </a:r>
            <a:r>
              <a:rPr lang="zh-CN" altLang="en-US" dirty="0"/>
              <a:t>变换把不同店家的耗电量转换到同一个数量级下，</a:t>
            </a:r>
            <a:endParaRPr lang="en-US" altLang="zh-CN" dirty="0"/>
          </a:p>
          <a:p>
            <a:r>
              <a:rPr lang="zh-CN" altLang="en-US" dirty="0"/>
              <a:t>而后通过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zh-CN" altLang="en-US" dirty="0"/>
              <a:t>归一化了电量。</a:t>
            </a:r>
            <a:endParaRPr lang="en-US" altLang="zh-CN" dirty="0"/>
          </a:p>
          <a:p>
            <a:r>
              <a:rPr lang="zh-CN" altLang="en-US" dirty="0"/>
              <a:t>之后使用</a:t>
            </a:r>
            <a:r>
              <a:rPr lang="en-US" altLang="zh-CN" dirty="0"/>
              <a:t>DBSCAN</a:t>
            </a:r>
            <a:r>
              <a:rPr lang="zh-CN" altLang="en-US" dirty="0"/>
              <a:t>对归一化结果进行了聚类。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726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接下来我们做了特征提取工作，</a:t>
            </a:r>
            <a:endParaRPr lang="en-US" altLang="zh-CN" dirty="0"/>
          </a:p>
          <a:p>
            <a:r>
              <a:rPr lang="zh-CN" altLang="en-US" dirty="0"/>
              <a:t>一个版本的特征</a:t>
            </a:r>
            <a:r>
              <a:rPr lang="en-US" altLang="zh-CN" dirty="0"/>
              <a:t>(heavy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是加入了聚类结果、总趋势、按年趋势、天气特征、假期特征以及前</a:t>
            </a:r>
            <a:r>
              <a:rPr lang="en-US" altLang="zh-CN" dirty="0"/>
              <a:t>28</a:t>
            </a:r>
            <a:r>
              <a:rPr lang="zh-CN" altLang="en-US" dirty="0"/>
              <a:t>天电量数据，定义如右图所示。</a:t>
            </a:r>
            <a:endParaRPr lang="en-US" altLang="zh-CN" dirty="0"/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然后通过观察特征重要性，我们又提取出了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删去了冗余特征，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添加了单周统计特征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这儿不赘言了，有兴趣可见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github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托管，后面的线上版本大部分借用了线下的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版本特征。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有部分模型使用的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power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特征进行过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这样变换的原因和之前聚类时相同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可以使不同耗电量的店家维持在同一数量级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从而增加耗电较少的商户的预测精度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0193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使用了傅里叶级数构建年周期组件，使用虚拟变量构建周周期组件。</a:t>
            </a:r>
            <a:endParaRPr lang="en-US" altLang="zh-CN" sz="1200" dirty="0"/>
          </a:p>
          <a:p>
            <a:r>
              <a:rPr lang="zh-CN" altLang="en-US" sz="1200" dirty="0"/>
              <a:t>我们希望通过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，帮助我们从时序分析的角度上为电量预测建模。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1123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线下对预测的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天每天建立一个模型进行训练预测，每天的模型使用了六组特征不同的子模型，分别是做过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变换和未做过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7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2*3=6)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每组模型首先通过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进行数据清洗。</a:t>
            </a:r>
            <a:endParaRPr lang="zh-CN" alt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种不同的比例抽取最优秀的样本作为清洗后的训练集，再使用更深的模型进行训练（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1600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模型）。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59879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考虑到商家可能适合不同的模型，我们对每个店单独求取权重。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月共计有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500+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的样本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,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应该足够线性回归训练了。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我们使用了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设计了一个如右图所示的线性回归模型。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第一层是由各个模型单独使用特征进行预测，得到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个预测值。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而后将这些预测值与经过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softmax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层得到的一系列比例系数相乘并求和。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最后通过一个经过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sigmod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的限幅缩放系数相乘，得到最终融合结果。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将融合结果和真实值以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MSE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为代价函数使用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ADAM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优化器训练，优化更新权值。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这样使用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的线性回归模型能控制结果缩放比例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zoom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，使得结果可控。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25504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59452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线上的模型仅仅去掉了最近一周总电量小于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的店家。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对于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这两家店的异常值使用线上模型的预测值进行了填补。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46425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线上的特征是根据线下的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版本在线上进行修改实现，特征选择的过程利用了线上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的特征重要性指标。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由于不能进行数据上传，线上比赛中去掉了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特征，加入了星期几以及月份数特征。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这些特征做了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编码但并没有使用，因为考虑到做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编码过于稀疏，可能不利于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或者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PS_SMART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1967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首先将数据集划分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作为测试集，作为线性回归模型融合的数据来源。剩下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训练使用。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60863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0590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最终版本的线上模型用了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做清洗，而后训练集以三种不同比例抽取最优秀的样本作为清洗后训练集，再训练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PS-SMART+2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为了加大各个模型间的差异，我们将特征进行采样，使每个模型得到大约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2/3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数量的原始特征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类似随机森林中特征提取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569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考虑到</a:t>
            </a:r>
            <a:r>
              <a:rPr lang="en-US" altLang="zh-CN" dirty="0"/>
              <a:t>11</a:t>
            </a:r>
            <a:r>
              <a:rPr lang="zh-CN" altLang="en-US" dirty="0"/>
              <a:t>月以及</a:t>
            </a:r>
            <a:r>
              <a:rPr lang="en-US" altLang="zh-CN" dirty="0"/>
              <a:t>12</a:t>
            </a:r>
            <a:r>
              <a:rPr lang="zh-CN" altLang="en-US" dirty="0"/>
              <a:t>月的节假日较少，用电量相对比较平稳</a:t>
            </a:r>
            <a:r>
              <a:rPr lang="en-US" altLang="zh-CN" dirty="0"/>
              <a:t>(</a:t>
            </a:r>
            <a:r>
              <a:rPr lang="zh-CN" altLang="en-US" dirty="0"/>
              <a:t>通过观察</a:t>
            </a:r>
            <a:r>
              <a:rPr lang="en-US" altLang="zh-CN" dirty="0"/>
              <a:t>15</a:t>
            </a:r>
            <a:r>
              <a:rPr lang="zh-CN" altLang="en-US" dirty="0"/>
              <a:t>年</a:t>
            </a:r>
            <a:r>
              <a:rPr lang="en-US" altLang="zh-CN" dirty="0"/>
              <a:t>11,12</a:t>
            </a:r>
            <a:r>
              <a:rPr lang="zh-CN" altLang="en-US" dirty="0"/>
              <a:t>月电量</a:t>
            </a:r>
            <a:r>
              <a:rPr lang="en-US" altLang="zh-CN" dirty="0"/>
              <a:t>)</a:t>
            </a:r>
            <a:r>
              <a:rPr lang="zh-CN" altLang="en-US" dirty="0"/>
              <a:t>，比较适合使用时间序列模型进行建模。 所以我们使用了</a:t>
            </a:r>
            <a:r>
              <a:rPr lang="en-US" altLang="zh-CN" dirty="0"/>
              <a:t>ARIMA</a:t>
            </a:r>
            <a:r>
              <a:rPr lang="zh-CN" altLang="en-US" dirty="0"/>
              <a:t>模型对数据进行了时序建模。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35088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第一种方式即是之前的实验图展示的那样，使用线性回归融合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预测结果。 而后再将线性回归结果与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加权得到最终结果。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54148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最后一天提交时， 考虑到线上的线性回归无法对每家店单独操作， 我们想起了信号处理里面的中值滤波</a:t>
            </a:r>
            <a:r>
              <a:rPr lang="en-US" altLang="zh-CN" dirty="0"/>
              <a:t>, </a:t>
            </a:r>
            <a:r>
              <a:rPr lang="zh-CN" altLang="en-US" dirty="0"/>
              <a:t>索性直接将</a:t>
            </a:r>
            <a:r>
              <a:rPr lang="en-US" altLang="zh-CN" dirty="0"/>
              <a:t>PS-SMART</a:t>
            </a:r>
            <a:r>
              <a:rPr lang="zh-CN" altLang="en-US" dirty="0"/>
              <a:t>及</a:t>
            </a:r>
            <a:r>
              <a:rPr lang="en-US" altLang="zh-CN" dirty="0"/>
              <a:t>GBDT</a:t>
            </a:r>
            <a:r>
              <a:rPr lang="zh-CN" altLang="en-US" dirty="0"/>
              <a:t>所得到的</a:t>
            </a:r>
            <a:r>
              <a:rPr lang="en-US" altLang="zh-CN" dirty="0"/>
              <a:t>4</a:t>
            </a:r>
            <a:r>
              <a:rPr lang="zh-CN" altLang="en-US" dirty="0"/>
              <a:t>个预测结果取中值。 以期为每个店自动选择合适的模型进行预测， 并剔除不合适的异常模型对结果造成的影响。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2649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可见取中值基本上比线性回归要稍好一些， 而且还不考虑这个是没有做交叉验证的， 在真实情况下取中值效果相比较而言肯定会更优秀一点。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所以最后一天提交结果基本上用了中值结果，但考虑到保险起见，毕竟只有最后一次机会了，仍然加权了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及线性回归融合模型结果，现在看来不加权可能会更好一点。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96758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39720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少量大企业占据绝大多数的电量消耗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90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小长假则往往在节日当天下降非常明显，此后逐渐回升。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576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春节前后企业一般会放假，整个假期的电量消耗降低较明显；小长假则往往在假期当天下降非常明显，此后逐渐回升。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181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极端气候时电量也会有相应程度的提升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35268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9134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线下的预测包含以下几个部分，第一是做特征工程，对数据进行清洗，对商家进行聚类，以及提取出样本的特征。</a:t>
            </a:r>
            <a:endParaRPr lang="en-US" altLang="zh-CN" dirty="0"/>
          </a:p>
          <a:p>
            <a:r>
              <a:rPr lang="zh-CN" altLang="en-US" dirty="0"/>
              <a:t>而后我们设计了分成的</a:t>
            </a:r>
            <a:r>
              <a:rPr lang="en-US" altLang="zh-CN" dirty="0" err="1"/>
              <a:t>xgboost</a:t>
            </a:r>
            <a:r>
              <a:rPr lang="zh-CN" altLang="en-US" dirty="0"/>
              <a:t>模型，由欠拟合的模型进一步清洗数据后使用新的模型训练。</a:t>
            </a:r>
            <a:endParaRPr lang="en-US" altLang="zh-CN" dirty="0"/>
          </a:p>
          <a:p>
            <a:r>
              <a:rPr lang="zh-CN" altLang="en-US" dirty="0"/>
              <a:t>最后我们设计了一个基于</a:t>
            </a:r>
            <a:r>
              <a:rPr lang="en-US" altLang="zh-CN" dirty="0" err="1"/>
              <a:t>tensorflow</a:t>
            </a:r>
            <a:r>
              <a:rPr lang="zh-CN" altLang="en-US" dirty="0"/>
              <a:t>的线性回归以匹配各个不同商家。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62797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线下测评需要预测</a:t>
            </a:r>
            <a:r>
              <a:rPr lang="en-US" altLang="zh-CN" dirty="0"/>
              <a:t>10</a:t>
            </a:r>
            <a:r>
              <a:rPr lang="zh-CN" altLang="en-US" dirty="0"/>
              <a:t>月份用电量数据，因而我们对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18</a:t>
            </a:r>
            <a:r>
              <a:rPr lang="zh-CN" altLang="en-US" dirty="0"/>
              <a:t>日至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日</a:t>
            </a:r>
            <a:r>
              <a:rPr lang="en-US" altLang="zh-CN" dirty="0"/>
              <a:t>14</a:t>
            </a:r>
            <a:r>
              <a:rPr lang="zh-CN" altLang="en-US" dirty="0"/>
              <a:t>天商家耗电进行了统计。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我们观察到均值小于</a:t>
            </a:r>
            <a:r>
              <a:rPr lang="en-US" altLang="zh-CN" dirty="0"/>
              <a:t>50</a:t>
            </a:r>
            <a:r>
              <a:rPr lang="zh-CN" altLang="en-US" dirty="0"/>
              <a:t>的商店有大约</a:t>
            </a:r>
            <a:r>
              <a:rPr lang="en-US" altLang="zh-CN" dirty="0"/>
              <a:t>200</a:t>
            </a:r>
            <a:r>
              <a:rPr lang="zh-CN" altLang="en-US" dirty="0"/>
              <a:t>家，包含</a:t>
            </a:r>
            <a:r>
              <a:rPr lang="en-US" altLang="zh-CN" dirty="0"/>
              <a:t>74</a:t>
            </a:r>
            <a:r>
              <a:rPr lang="zh-CN" altLang="en-US" dirty="0"/>
              <a:t>家历史耗电均为</a:t>
            </a:r>
            <a:r>
              <a:rPr lang="en-US" altLang="zh-CN" dirty="0"/>
              <a:t>1</a:t>
            </a:r>
            <a:r>
              <a:rPr lang="zh-CN" altLang="en-US" dirty="0"/>
              <a:t>的商家。这些商店占总体商家数</a:t>
            </a:r>
            <a:r>
              <a:rPr lang="en-US" altLang="zh-CN" dirty="0"/>
              <a:t>5.8%</a:t>
            </a:r>
            <a:r>
              <a:rPr lang="zh-CN" altLang="en-US" dirty="0"/>
              <a:t>，但电量占比小于千分之二。为了降低计算压力并减少低电量样本造成的影响，我们将这些商家从整体训练样本中删除。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3781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2017/7/29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4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未标题-1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82818" y="-31581"/>
            <a:ext cx="12274818" cy="6904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139FD34-E879-4B46-8F02-9BF0D89878C2}"/>
              </a:ext>
            </a:extLst>
          </p:cNvPr>
          <p:cNvSpPr txBox="1"/>
          <p:nvPr/>
        </p:nvSpPr>
        <p:spPr>
          <a:xfrm>
            <a:off x="3303870" y="2958847"/>
            <a:ext cx="5501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ZJUT</a:t>
            </a:r>
            <a:r>
              <a:rPr lang="zh-CN" altLang="en-US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来一发 团队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98133" y="4796135"/>
            <a:ext cx="820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吕倪祺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施晋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        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程嘉晖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845733" y="5372705"/>
            <a:ext cx="8627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华东师范大学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</a:t>
            </a:r>
            <a:endParaRPr lang="zh-CN" altLang="en-US" sz="2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EDDC8C36-974E-4D35-8809-56E0A762473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484373" y="1498038"/>
          <a:ext cx="5048865" cy="3168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id="{E08D562F-038A-424A-8791-05C1CA5D31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6409948"/>
              </p:ext>
            </p:extLst>
          </p:nvPr>
        </p:nvGraphicFramePr>
        <p:xfrm>
          <a:off x="1252178" y="1498038"/>
          <a:ext cx="4678721" cy="296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09358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BAAC4A5C-9D92-4EE4-8231-E4EF9C9A07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413373"/>
              </p:ext>
            </p:extLst>
          </p:nvPr>
        </p:nvGraphicFramePr>
        <p:xfrm>
          <a:off x="5826175" y="1528997"/>
          <a:ext cx="5257801" cy="3308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BE423245-0CDC-446F-B3E4-DCF0727B16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93278653"/>
              </p:ext>
            </p:extLst>
          </p:nvPr>
        </p:nvGraphicFramePr>
        <p:xfrm>
          <a:off x="370379" y="1523679"/>
          <a:ext cx="5320883" cy="310852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C5D38942-0FC0-4CD6-BABE-1BDD074398D2}"/>
              </a:ext>
            </a:extLst>
          </p:cNvPr>
          <p:cNvSpPr txBox="1"/>
          <p:nvPr/>
        </p:nvSpPr>
        <p:spPr>
          <a:xfrm>
            <a:off x="794310" y="909157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气温对电量的影响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004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3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4614727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13648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4977745" y="36512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697441"/>
              </p:ext>
            </p:extLst>
          </p:nvPr>
        </p:nvGraphicFramePr>
        <p:xfrm>
          <a:off x="2032000" y="7190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箭头: 右 4">
            <a:extLst>
              <a:ext uri="{FF2B5EF4-FFF2-40B4-BE49-F238E27FC236}">
                <a16:creationId xmlns:a16="http://schemas.microsoft.com/office/drawing/2014/main" id="{F252478D-9A6A-4CDA-935F-F78728405610}"/>
              </a:ext>
            </a:extLst>
          </p:cNvPr>
          <p:cNvSpPr/>
          <p:nvPr/>
        </p:nvSpPr>
        <p:spPr>
          <a:xfrm>
            <a:off x="4510178" y="3428401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C74F441E-18EE-4E88-8C21-164031F2DEB2}"/>
              </a:ext>
            </a:extLst>
          </p:cNvPr>
          <p:cNvSpPr/>
          <p:nvPr/>
        </p:nvSpPr>
        <p:spPr>
          <a:xfrm>
            <a:off x="7358006" y="3372790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28751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35360" y="-41660"/>
            <a:ext cx="12193433" cy="6858000"/>
          </a:xfr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3258654-9C32-485F-B18D-F26EE2726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2237"/>
              </p:ext>
            </p:extLst>
          </p:nvPr>
        </p:nvGraphicFramePr>
        <p:xfrm>
          <a:off x="663144" y="2540761"/>
          <a:ext cx="6046128" cy="1573292"/>
        </p:xfrm>
        <a:graphic>
          <a:graphicData uri="http://schemas.openxmlformats.org/drawingml/2006/table">
            <a:tbl>
              <a:tblPr/>
              <a:tblGrid>
                <a:gridCol w="1511532">
                  <a:extLst>
                    <a:ext uri="{9D8B030D-6E8A-4147-A177-3AD203B41FA5}">
                      <a16:colId xmlns:a16="http://schemas.microsoft.com/office/drawing/2014/main" val="2825225818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1949206159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2550136547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1378558458"/>
                    </a:ext>
                  </a:extLst>
                </a:gridCol>
              </a:tblGrid>
              <a:tr h="485656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低耗电企业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所有企业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74540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r>
                        <a:rPr lang="en-US" altLang="zh-CN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月电量总计</a:t>
                      </a:r>
                      <a:endParaRPr lang="en-US" altLang="zh-CN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292752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</a:rPr>
                        <a:t>238289357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0.123%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36088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商家个数</a:t>
                      </a:r>
                      <a:endParaRPr lang="en-US" altLang="zh-CN" sz="1600" b="1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13.8%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388724"/>
                  </a:ext>
                </a:extLst>
              </a:tr>
            </a:tbl>
          </a:graphicData>
        </a:graphic>
      </p:graphicFrame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8F95A0FC-18C9-4FBA-8B56-4BF9597507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0261528"/>
              </p:ext>
            </p:extLst>
          </p:nvPr>
        </p:nvGraphicFramePr>
        <p:xfrm>
          <a:off x="6869215" y="1972284"/>
          <a:ext cx="5097857" cy="295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DCF3808E-F8CC-42DE-AD60-A694A1D6E5A2}"/>
              </a:ext>
            </a:extLst>
          </p:cNvPr>
          <p:cNvSpPr/>
          <p:nvPr/>
        </p:nvSpPr>
        <p:spPr>
          <a:xfrm>
            <a:off x="4631047" y="5138033"/>
            <a:ext cx="1814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数量占比高 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90EB57D9-0470-479C-9E0E-23D978CCFFF8}"/>
              </a:ext>
            </a:extLst>
          </p:cNvPr>
          <p:cNvCxnSpPr/>
          <p:nvPr/>
        </p:nvCxnSpPr>
        <p:spPr>
          <a:xfrm flipV="1">
            <a:off x="5538508" y="4208200"/>
            <a:ext cx="216166" cy="835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CC650689-83CB-4E87-A0BD-1D84A8D9BE71}"/>
              </a:ext>
            </a:extLst>
          </p:cNvPr>
          <p:cNvSpPr/>
          <p:nvPr/>
        </p:nvSpPr>
        <p:spPr>
          <a:xfrm>
            <a:off x="5584193" y="93787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电量作用小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63C2D15-B485-4DB7-99FF-E27546E04B55}"/>
              </a:ext>
            </a:extLst>
          </p:cNvPr>
          <p:cNvCxnSpPr>
            <a:cxnSpLocks/>
          </p:cNvCxnSpPr>
          <p:nvPr/>
        </p:nvCxnSpPr>
        <p:spPr>
          <a:xfrm flipH="1">
            <a:off x="6096000" y="1408861"/>
            <a:ext cx="233806" cy="920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9181A659-74FD-4C3E-B569-28A282310D50}"/>
              </a:ext>
            </a:extLst>
          </p:cNvPr>
          <p:cNvSpPr txBox="1"/>
          <p:nvPr/>
        </p:nvSpPr>
        <p:spPr>
          <a:xfrm>
            <a:off x="838200" y="903042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剔除低耗电企业</a:t>
            </a:r>
          </a:p>
          <a:p>
            <a:endParaRPr lang="zh-CN" altLang="en-US" dirty="0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15" name="肘形连接符 1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310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9FA5D013-0B44-454F-A933-2EA4E036D5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1578763"/>
              </p:ext>
            </p:extLst>
          </p:nvPr>
        </p:nvGraphicFramePr>
        <p:xfrm>
          <a:off x="1327098" y="1474121"/>
          <a:ext cx="10382238" cy="4662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528EDEE-E16A-418E-BBEF-A257C439A467}"/>
              </a:ext>
            </a:extLst>
          </p:cNvPr>
          <p:cNvSpPr txBox="1"/>
          <p:nvPr/>
        </p:nvSpPr>
        <p:spPr>
          <a:xfrm>
            <a:off x="838200" y="902155"/>
            <a:ext cx="369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去除春节导致的</a:t>
            </a:r>
            <a:r>
              <a:rPr lang="en-US" altLang="zh-CN" dirty="0"/>
              <a:t>1-3</a:t>
            </a:r>
            <a:r>
              <a:rPr lang="zh-CN" altLang="en-US" dirty="0"/>
              <a:t>月异常数据</a:t>
            </a:r>
          </a:p>
          <a:p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692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EB57604C-6EA2-43F5-8B46-F72A310193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6950424"/>
              </p:ext>
            </p:extLst>
          </p:nvPr>
        </p:nvGraphicFramePr>
        <p:xfrm>
          <a:off x="5192328" y="1728953"/>
          <a:ext cx="6434428" cy="3613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A3FF86FD-F23B-465C-9476-77A36C901B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0986209"/>
              </p:ext>
            </p:extLst>
          </p:nvPr>
        </p:nvGraphicFramePr>
        <p:xfrm>
          <a:off x="-77520" y="2035550"/>
          <a:ext cx="5347368" cy="290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7D4BB20-44E7-4D13-8018-FC6D8A1333FA}"/>
              </a:ext>
            </a:extLst>
          </p:cNvPr>
          <p:cNvSpPr txBox="1"/>
          <p:nvPr/>
        </p:nvSpPr>
        <p:spPr>
          <a:xfrm>
            <a:off x="838200" y="881063"/>
            <a:ext cx="3387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log</a:t>
            </a:r>
            <a:r>
              <a:rPr lang="zh-CN" altLang="en-US" dirty="0"/>
              <a:t>变换</a:t>
            </a:r>
            <a:r>
              <a:rPr lang="en-US" altLang="zh-CN" dirty="0"/>
              <a:t>+</a:t>
            </a:r>
            <a:r>
              <a:rPr lang="zh-CN" altLang="en-US" dirty="0"/>
              <a:t>归一化</a:t>
            </a:r>
            <a:r>
              <a:rPr lang="en-US" altLang="zh-CN" dirty="0"/>
              <a:t>+DBSCAN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商店聚类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07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892792" y="881063"/>
            <a:ext cx="1531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heavy </a:t>
            </a:r>
            <a:r>
              <a:rPr lang="zh-CN" altLang="en-US" dirty="0"/>
              <a:t>版本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C6BEA93-53DF-4F12-AAD4-458BA507A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447180"/>
              </p:ext>
            </p:extLst>
          </p:nvPr>
        </p:nvGraphicFramePr>
        <p:xfrm>
          <a:off x="5381610" y="541281"/>
          <a:ext cx="6653550" cy="5266961"/>
        </p:xfrm>
        <a:graphic>
          <a:graphicData uri="http://schemas.openxmlformats.org/drawingml/2006/table">
            <a:tbl>
              <a:tblPr/>
              <a:tblGrid>
                <a:gridCol w="3326775">
                  <a:extLst>
                    <a:ext uri="{9D8B030D-6E8A-4147-A177-3AD203B41FA5}">
                      <a16:colId xmlns:a16="http://schemas.microsoft.com/office/drawing/2014/main" val="1478939164"/>
                    </a:ext>
                  </a:extLst>
                </a:gridCol>
                <a:gridCol w="3326775">
                  <a:extLst>
                    <a:ext uri="{9D8B030D-6E8A-4147-A177-3AD203B41FA5}">
                      <a16:colId xmlns:a16="http://schemas.microsoft.com/office/drawing/2014/main" val="1717937204"/>
                    </a:ext>
                  </a:extLst>
                </a:gridCol>
              </a:tblGrid>
              <a:tr h="3577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特征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解释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152065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user_type#n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对店家使用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DBSCAN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进行聚类后进行</a:t>
                      </a:r>
                      <a:r>
                        <a:rPr lang="en-US" altLang="zh-CN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onehot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编码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854480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trend#n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244441"/>
                  </a:ext>
                </a:extLst>
              </a:tr>
              <a:tr h="78236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yearly#n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的年趋势数据，使用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259484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temp#n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温度数据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237742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bad_weather#n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坏天气数据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673276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ssd#n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人体舒适度数据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541008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holiday#n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的周末假日数据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624126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festday#n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的法定假日数据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629079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power#n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前第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天的电量值，包含前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28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384377"/>
                  </a:ext>
                </a:extLst>
              </a:tr>
            </a:tbl>
          </a:graphicData>
        </a:graphic>
      </p:graphicFrame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798718A5-7D88-4F5B-9ACA-4635B2481E71}"/>
              </a:ext>
            </a:extLst>
          </p:cNvPr>
          <p:cNvCxnSpPr>
            <a:cxnSpLocks/>
          </p:cNvCxnSpPr>
          <p:nvPr/>
        </p:nvCxnSpPr>
        <p:spPr>
          <a:xfrm>
            <a:off x="3457454" y="4089678"/>
            <a:ext cx="1765884" cy="12329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9ABFA276-A2AE-475D-B494-AC963A5E194F}"/>
              </a:ext>
            </a:extLst>
          </p:cNvPr>
          <p:cNvSpPr/>
          <p:nvPr/>
        </p:nvSpPr>
        <p:spPr>
          <a:xfrm>
            <a:off x="454653" y="2849166"/>
            <a:ext cx="40648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部分模型使用的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power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特征及预测值进行过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log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变换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特征提取</a:t>
            </a:r>
          </a:p>
        </p:txBody>
      </p:sp>
      <p:cxnSp>
        <p:nvCxnSpPr>
          <p:cNvPr id="9" name="肘形连接符 8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723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5CDD34E-4F60-4D0F-9DC0-3FD174795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46" y="0"/>
            <a:ext cx="5749535" cy="574953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7C54360-CAD3-4193-A43D-D73E378A50C2}"/>
              </a:ext>
            </a:extLst>
          </p:cNvPr>
          <p:cNvSpPr txBox="1"/>
          <p:nvPr/>
        </p:nvSpPr>
        <p:spPr>
          <a:xfrm>
            <a:off x="595200" y="1441077"/>
            <a:ext cx="5537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智能化预测工具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使用了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trend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yearly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DB308D6-DE56-40FE-A2AB-79682EFF6BB8}"/>
              </a:ext>
            </a:extLst>
          </p:cNvPr>
          <p:cNvSpPr txBox="1"/>
          <p:nvPr/>
        </p:nvSpPr>
        <p:spPr>
          <a:xfrm>
            <a:off x="8790629" y="5804180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user_id:1155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Prophet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988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2050" name="Picture 2" descr="train-xgb">
            <a:extLst>
              <a:ext uri="{FF2B5EF4-FFF2-40B4-BE49-F238E27FC236}">
                <a16:creationId xmlns:a16="http://schemas.microsoft.com/office/drawing/2014/main" id="{BEF68D2F-9957-4303-B11D-5809F8439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512" y="795867"/>
            <a:ext cx="6299543" cy="503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672961D-8E68-486E-80FF-B3AAB65ECBF7}"/>
              </a:ext>
            </a:extLst>
          </p:cNvPr>
          <p:cNvSpPr/>
          <p:nvPr/>
        </p:nvSpPr>
        <p:spPr>
          <a:xfrm>
            <a:off x="227945" y="1690688"/>
            <a:ext cx="57573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天每天建立一个模型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每天的模型使用了六组特征不同的子模型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266772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7676C6-1264-4EDB-B12A-4EBC7236E7E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10526" r="7920" b="10298"/>
          <a:stretch/>
        </p:blipFill>
        <p:spPr>
          <a:xfrm>
            <a:off x="7881346" y="956515"/>
            <a:ext cx="2593774" cy="327535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80332F3-6C06-4443-AC7C-CB54B7A2F4E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5" t="10141" b="-10141"/>
          <a:stretch/>
        </p:blipFill>
        <p:spPr>
          <a:xfrm rot="5400000">
            <a:off x="626851" y="1381749"/>
            <a:ext cx="3275351" cy="249055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9B53E7A-A230-4A4E-BDA2-2DD74B6C1ED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4215" t="39279" r="33379"/>
          <a:stretch/>
        </p:blipFill>
        <p:spPr>
          <a:xfrm>
            <a:off x="4422099" y="956515"/>
            <a:ext cx="2413416" cy="330818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165C22B-894B-4012-8C09-0CC62102ADE6}"/>
              </a:ext>
            </a:extLst>
          </p:cNvPr>
          <p:cNvSpPr txBox="1"/>
          <p:nvPr/>
        </p:nvSpPr>
        <p:spPr>
          <a:xfrm>
            <a:off x="1381119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吕倪祺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45E7608-30AF-4174-9A80-C7D4BDA4D61A}"/>
              </a:ext>
            </a:extLst>
          </p:cNvPr>
          <p:cNvSpPr/>
          <p:nvPr/>
        </p:nvSpPr>
        <p:spPr>
          <a:xfrm>
            <a:off x="1286718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模型设计、参数调优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A57E132-E287-4FC7-8BFD-A9AB1F5DF3F1}"/>
              </a:ext>
            </a:extLst>
          </p:cNvPr>
          <p:cNvSpPr txBox="1"/>
          <p:nvPr/>
        </p:nvSpPr>
        <p:spPr>
          <a:xfrm>
            <a:off x="8113891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程嘉晖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A07F89C-DC2E-44A0-BCE5-8248C6A70F55}"/>
              </a:ext>
            </a:extLst>
          </p:cNvPr>
          <p:cNvSpPr/>
          <p:nvPr/>
        </p:nvSpPr>
        <p:spPr>
          <a:xfrm>
            <a:off x="8113891" y="513156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数据分析、特征工程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0C7B758-BF86-4587-B12B-4E27E3193855}"/>
              </a:ext>
            </a:extLst>
          </p:cNvPr>
          <p:cNvSpPr txBox="1"/>
          <p:nvPr/>
        </p:nvSpPr>
        <p:spPr>
          <a:xfrm>
            <a:off x="4422099" y="4497050"/>
            <a:ext cx="2426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施晋  华东师范大学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2C551E3-5F18-4B9C-91A7-86823410E206}"/>
              </a:ext>
            </a:extLst>
          </p:cNvPr>
          <p:cNvSpPr/>
          <p:nvPr/>
        </p:nvSpPr>
        <p:spPr>
          <a:xfrm>
            <a:off x="4700304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特征提取、模型融合</a:t>
            </a:r>
          </a:p>
        </p:txBody>
      </p:sp>
    </p:spTree>
    <p:extLst>
      <p:ext uri="{BB962C8B-B14F-4D97-AF65-F5344CB8AC3E}">
        <p14:creationId xmlns:p14="http://schemas.microsoft.com/office/powerpoint/2010/main" val="3904619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4666741-CEEF-4295-901A-EF7D30D925E8}"/>
              </a:ext>
            </a:extLst>
          </p:cNvPr>
          <p:cNvSpPr/>
          <p:nvPr/>
        </p:nvSpPr>
        <p:spPr>
          <a:xfrm>
            <a:off x="211012" y="1522802"/>
            <a:ext cx="4438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</a:t>
            </a:r>
            <a:r>
              <a:rPr lang="en-US" altLang="zh-CN" sz="2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tensorflow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设计线性回归的模型进行模型融合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CC0012C-D0C2-4A77-A5EC-92A2DA299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3066" y="820069"/>
            <a:ext cx="7886004" cy="463676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3482878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线上版本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4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4884523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0957001"/>
              </p:ext>
            </p:extLst>
          </p:nvPr>
        </p:nvGraphicFramePr>
        <p:xfrm>
          <a:off x="2032000" y="3651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右箭头 4"/>
          <p:cNvSpPr/>
          <p:nvPr/>
        </p:nvSpPr>
        <p:spPr>
          <a:xfrm>
            <a:off x="44704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73152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总览</a:t>
            </a:r>
          </a:p>
        </p:txBody>
      </p:sp>
    </p:spTree>
    <p:extLst>
      <p:ext uri="{BB962C8B-B14F-4D97-AF65-F5344CB8AC3E}">
        <p14:creationId xmlns:p14="http://schemas.microsoft.com/office/powerpoint/2010/main" val="736620395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0B7BEC5-E26D-486D-9483-29363E7DA07D}"/>
              </a:ext>
            </a:extLst>
          </p:cNvPr>
          <p:cNvSpPr/>
          <p:nvPr/>
        </p:nvSpPr>
        <p:spPr>
          <a:xfrm>
            <a:off x="-1433" y="1899612"/>
            <a:ext cx="53538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去掉了最近一周总电量小于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的店家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3F323D9-CB6A-4A6F-9E17-ADB9C81AF1B0}"/>
              </a:ext>
            </a:extLst>
          </p:cNvPr>
          <p:cNvSpPr/>
          <p:nvPr/>
        </p:nvSpPr>
        <p:spPr>
          <a:xfrm>
            <a:off x="0" y="3590300"/>
            <a:ext cx="50470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1416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1414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进行异常值填补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248261"/>
              </p:ext>
            </p:extLst>
          </p:nvPr>
        </p:nvGraphicFramePr>
        <p:xfrm>
          <a:off x="5520526" y="1402821"/>
          <a:ext cx="6253090" cy="3751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</p:spTree>
    <p:extLst>
      <p:ext uri="{BB962C8B-B14F-4D97-AF65-F5344CB8AC3E}">
        <p14:creationId xmlns:p14="http://schemas.microsoft.com/office/powerpoint/2010/main" val="2034901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2225322D-10ED-44DF-8FDC-7B8D915B5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366419"/>
              </p:ext>
            </p:extLst>
          </p:nvPr>
        </p:nvGraphicFramePr>
        <p:xfrm>
          <a:off x="1983848" y="881063"/>
          <a:ext cx="7933672" cy="4902849"/>
        </p:xfrm>
        <a:graphic>
          <a:graphicData uri="http://schemas.openxmlformats.org/drawingml/2006/table">
            <a:tbl>
              <a:tblPr/>
              <a:tblGrid>
                <a:gridCol w="3966836">
                  <a:extLst>
                    <a:ext uri="{9D8B030D-6E8A-4147-A177-3AD203B41FA5}">
                      <a16:colId xmlns:a16="http://schemas.microsoft.com/office/drawing/2014/main" val="1327527819"/>
                    </a:ext>
                  </a:extLst>
                </a:gridCol>
                <a:gridCol w="3966836">
                  <a:extLst>
                    <a:ext uri="{9D8B030D-6E8A-4147-A177-3AD203B41FA5}">
                      <a16:colId xmlns:a16="http://schemas.microsoft.com/office/drawing/2014/main" val="2987589797"/>
                    </a:ext>
                  </a:extLst>
                </a:gridCol>
              </a:tblGrid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特征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解释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9610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temperature_low_n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天前最低温度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48875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temperature_high_n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天前最高温度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777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weather_val_n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天前天气值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9613467"/>
                  </a:ext>
                </a:extLst>
              </a:tr>
              <a:tr h="713539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前第</a:t>
                      </a:r>
                      <a:r>
                        <a:rPr lang="en-US" altLang="zh-CN" sz="1900" b="0" dirty="0">
                          <a:effectLst/>
                        </a:rPr>
                        <a:t>n</a:t>
                      </a:r>
                      <a:r>
                        <a:rPr lang="zh-CN" altLang="en-US" sz="1900" b="0" dirty="0">
                          <a:effectLst/>
                        </a:rPr>
                        <a:t>天的电量值，包含前</a:t>
                      </a:r>
                      <a:r>
                        <a:rPr lang="en-US" altLang="zh-CN" sz="1900" b="0" dirty="0">
                          <a:effectLst/>
                        </a:rPr>
                        <a:t>7</a:t>
                      </a:r>
                      <a:r>
                        <a:rPr lang="zh-CN" altLang="en-US" sz="1900" b="0" dirty="0">
                          <a:effectLst/>
                        </a:rPr>
                        <a:t>天数据及预测当天前四周相关日期电量值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66607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mean7_power_n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的一周电量均值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6784587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max7_power_n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的一周电量最大值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465206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min7_power_n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198233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std7_power_n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的一周电量标准差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96282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dayofweek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周几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75951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monthofyear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月份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751633"/>
                  </a:ext>
                </a:extLst>
              </a:tr>
            </a:tbl>
          </a:graphicData>
        </a:graphic>
      </p:graphicFrame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特征选择</a:t>
            </a:r>
          </a:p>
        </p:txBody>
      </p:sp>
    </p:spTree>
    <p:extLst>
      <p:ext uri="{BB962C8B-B14F-4D97-AF65-F5344CB8AC3E}">
        <p14:creationId xmlns:p14="http://schemas.microsoft.com/office/powerpoint/2010/main" val="1411666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EB5A8E5-E54C-48E5-A3A8-20ADF6A275B3}"/>
              </a:ext>
            </a:extLst>
          </p:cNvPr>
          <p:cNvSpPr/>
          <p:nvPr/>
        </p:nvSpPr>
        <p:spPr>
          <a:xfrm>
            <a:off x="838200" y="2133579"/>
            <a:ext cx="39346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GBDT+PS-SMART+LR+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0764579-45C9-446C-845B-35398E029F1B}"/>
              </a:ext>
            </a:extLst>
          </p:cNvPr>
          <p:cNvSpPr/>
          <p:nvPr/>
        </p:nvSpPr>
        <p:spPr>
          <a:xfrm>
            <a:off x="838200" y="3207631"/>
            <a:ext cx="27057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15E588A-8042-4EBF-AB83-7B0B7978B9B0}"/>
              </a:ext>
            </a:extLst>
          </p:cNvPr>
          <p:cNvGrpSpPr/>
          <p:nvPr/>
        </p:nvGrpSpPr>
        <p:grpSpPr>
          <a:xfrm>
            <a:off x="5522976" y="232492"/>
            <a:ext cx="7627642" cy="5797296"/>
            <a:chOff x="511714" y="123445"/>
            <a:chExt cx="7627642" cy="579729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D580745E-4CF9-4C76-AEA3-96A25B29B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799" t="4014" r="19712" b="4648"/>
            <a:stretch/>
          </p:blipFill>
          <p:spPr>
            <a:xfrm>
              <a:off x="511714" y="123445"/>
              <a:ext cx="5584286" cy="5797296"/>
            </a:xfrm>
            <a:prstGeom prst="rect">
              <a:avLst/>
            </a:prstGeom>
          </p:spPr>
        </p:pic>
        <p:sp>
          <p:nvSpPr>
            <p:cNvPr id="12" name="右大括号 11">
              <a:extLst>
                <a:ext uri="{FF2B5EF4-FFF2-40B4-BE49-F238E27FC236}">
                  <a16:creationId xmlns:a16="http://schemas.microsoft.com/office/drawing/2014/main" id="{D2B65402-F27C-4ECE-ACD1-317C7F82E666}"/>
                </a:ext>
              </a:extLst>
            </p:cNvPr>
            <p:cNvSpPr/>
            <p:nvPr/>
          </p:nvSpPr>
          <p:spPr>
            <a:xfrm>
              <a:off x="2512065" y="419610"/>
              <a:ext cx="291760" cy="177929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46D6F1D-11FF-4960-B436-97E281C34AEE}"/>
                </a:ext>
              </a:extLst>
            </p:cNvPr>
            <p:cNvSpPr txBox="1"/>
            <p:nvPr/>
          </p:nvSpPr>
          <p:spPr>
            <a:xfrm>
              <a:off x="2816345" y="373254"/>
              <a:ext cx="26163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训练集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/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测试集划分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(0.9/0.1)</a:t>
              </a:r>
              <a:endParaRPr lang="zh-CN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右大括号 13">
              <a:extLst>
                <a:ext uri="{FF2B5EF4-FFF2-40B4-BE49-F238E27FC236}">
                  <a16:creationId xmlns:a16="http://schemas.microsoft.com/office/drawing/2014/main" id="{7416AC95-CDB3-4E80-8AB2-C7B36027BAEA}"/>
                </a:ext>
              </a:extLst>
            </p:cNvPr>
            <p:cNvSpPr/>
            <p:nvPr/>
          </p:nvSpPr>
          <p:spPr>
            <a:xfrm>
              <a:off x="5315890" y="759966"/>
              <a:ext cx="291760" cy="1861443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B683D06-5B52-486D-9140-83A6A844C084}"/>
                </a:ext>
              </a:extLst>
            </p:cNvPr>
            <p:cNvSpPr txBox="1"/>
            <p:nvPr/>
          </p:nvSpPr>
          <p:spPr>
            <a:xfrm>
              <a:off x="5522976" y="1487584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（使用训练集）</a:t>
              </a:r>
            </a:p>
          </p:txBody>
        </p:sp>
        <p:sp>
          <p:nvSpPr>
            <p:cNvPr id="16" name="右大括号 15">
              <a:extLst>
                <a:ext uri="{FF2B5EF4-FFF2-40B4-BE49-F238E27FC236}">
                  <a16:creationId xmlns:a16="http://schemas.microsoft.com/office/drawing/2014/main" id="{3A0768D5-B91A-47F4-85F7-C773A68F75F0}"/>
                </a:ext>
              </a:extLst>
            </p:cNvPr>
            <p:cNvSpPr/>
            <p:nvPr/>
          </p:nvSpPr>
          <p:spPr>
            <a:xfrm>
              <a:off x="5112174" y="3329417"/>
              <a:ext cx="291760" cy="629935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1FC062-F823-4D7A-9AE1-F2DFCC9E7AA9}"/>
                </a:ext>
              </a:extLst>
            </p:cNvPr>
            <p:cNvSpPr txBox="1"/>
            <p:nvPr/>
          </p:nvSpPr>
          <p:spPr>
            <a:xfrm>
              <a:off x="5315890" y="3473329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模型预测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（使用测试集）</a:t>
              </a:r>
            </a:p>
          </p:txBody>
        </p:sp>
        <p:sp>
          <p:nvSpPr>
            <p:cNvPr id="18" name="右大括号 17">
              <a:extLst>
                <a:ext uri="{FF2B5EF4-FFF2-40B4-BE49-F238E27FC236}">
                  <a16:creationId xmlns:a16="http://schemas.microsoft.com/office/drawing/2014/main" id="{F7ACA0E0-7927-42EF-8F3B-6FDBFB56CE5E}"/>
                </a:ext>
              </a:extLst>
            </p:cNvPr>
            <p:cNvSpPr/>
            <p:nvPr/>
          </p:nvSpPr>
          <p:spPr>
            <a:xfrm>
              <a:off x="4816848" y="4160520"/>
              <a:ext cx="291760" cy="1745597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CCEFFED-EBF6-44C5-B6A8-B01B7F959397}"/>
                </a:ext>
              </a:extLst>
            </p:cNvPr>
            <p:cNvSpPr txBox="1"/>
            <p:nvPr/>
          </p:nvSpPr>
          <p:spPr>
            <a:xfrm>
              <a:off x="5079570" y="4811272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LR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模型融合训练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（使用模型预测结果）</a:t>
              </a:r>
            </a:p>
          </p:txBody>
        </p:sp>
      </p:grpSp>
      <p:sp>
        <p:nvSpPr>
          <p:cNvPr id="2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27303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模型设计与模型融合</a:t>
            </a:r>
          </a:p>
        </p:txBody>
      </p:sp>
    </p:spTree>
    <p:extLst>
      <p:ext uri="{BB962C8B-B14F-4D97-AF65-F5344CB8AC3E}">
        <p14:creationId xmlns:p14="http://schemas.microsoft.com/office/powerpoint/2010/main" val="1348705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874BE98-AF9A-4E37-AAD9-11C03D758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98" y="1385602"/>
            <a:ext cx="7220958" cy="408679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ECE3EBF-E08F-46C2-BD58-DD1A906BDA0F}"/>
              </a:ext>
            </a:extLst>
          </p:cNvPr>
          <p:cNvSpPr/>
          <p:nvPr/>
        </p:nvSpPr>
        <p:spPr>
          <a:xfrm>
            <a:off x="228277" y="1490007"/>
            <a:ext cx="39045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做清洗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PS-SMART+2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后期训练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D335E7B-F58D-458C-A792-9BECA3797CD4}"/>
              </a:ext>
            </a:extLst>
          </p:cNvPr>
          <p:cNvSpPr/>
          <p:nvPr/>
        </p:nvSpPr>
        <p:spPr>
          <a:xfrm>
            <a:off x="227258" y="3812678"/>
            <a:ext cx="44274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使用特征采样加大模型差异性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048278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A257935-1621-4474-9A25-1033F6D05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7349" y="1755679"/>
            <a:ext cx="3438525" cy="3943350"/>
          </a:xfrm>
          <a:prstGeom prst="rect">
            <a:avLst/>
          </a:prstGeom>
        </p:spPr>
      </p:pic>
      <p:graphicFrame>
        <p:nvGraphicFramePr>
          <p:cNvPr id="7" name="图表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823663"/>
              </p:ext>
            </p:extLst>
          </p:nvPr>
        </p:nvGraphicFramePr>
        <p:xfrm>
          <a:off x="2023534" y="302621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51092BBA-1566-4F43-9736-9ED50540E3FA}"/>
              </a:ext>
            </a:extLst>
          </p:cNvPr>
          <p:cNvSpPr/>
          <p:nvPr/>
        </p:nvSpPr>
        <p:spPr>
          <a:xfrm>
            <a:off x="2428126" y="1896783"/>
            <a:ext cx="48013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节假日较少，用电量相对比较平稳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8A10581-93AF-444A-9EEF-82B596E02B94}"/>
              </a:ext>
            </a:extLst>
          </p:cNvPr>
          <p:cNvCxnSpPr>
            <a:cxnSpLocks/>
          </p:cNvCxnSpPr>
          <p:nvPr/>
        </p:nvCxnSpPr>
        <p:spPr>
          <a:xfrm flipH="1">
            <a:off x="5842861" y="2358448"/>
            <a:ext cx="752674" cy="1144169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067034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ARIMA</a:t>
            </a:r>
            <a:r>
              <a:rPr lang="zh-CN" altLang="en-US" dirty="0"/>
              <a:t>时序建模</a:t>
            </a:r>
          </a:p>
        </p:txBody>
      </p:sp>
    </p:spTree>
    <p:extLst>
      <p:ext uri="{BB962C8B-B14F-4D97-AF65-F5344CB8AC3E}">
        <p14:creationId xmlns:p14="http://schemas.microsoft.com/office/powerpoint/2010/main" val="2620417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5B13B27F-F3D6-4B4A-83AA-3C0ED5156D66}"/>
              </a:ext>
            </a:extLst>
          </p:cNvPr>
          <p:cNvSpPr txBox="1">
            <a:spLocks/>
          </p:cNvSpPr>
          <p:nvPr/>
        </p:nvSpPr>
        <p:spPr bwMode="auto">
          <a:xfrm>
            <a:off x="838200" y="869762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线性方式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579781-9B02-4BA0-881F-C3639D2BA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979" y="1111674"/>
            <a:ext cx="5944173" cy="4767026"/>
          </a:xfrm>
          <a:prstGeom prst="rect">
            <a:avLst/>
          </a:prstGeom>
        </p:spPr>
      </p:pic>
      <p:sp>
        <p:nvSpPr>
          <p:cNvPr id="12" name="圆角矩形 4">
            <a:extLst>
              <a:ext uri="{FF2B5EF4-FFF2-40B4-BE49-F238E27FC236}">
                <a16:creationId xmlns:a16="http://schemas.microsoft.com/office/drawing/2014/main" id="{8DA72A80-2578-42AD-ADC5-AC82B82B7105}"/>
              </a:ext>
            </a:extLst>
          </p:cNvPr>
          <p:cNvSpPr/>
          <p:nvPr/>
        </p:nvSpPr>
        <p:spPr>
          <a:xfrm>
            <a:off x="7068312" y="2468880"/>
            <a:ext cx="3931920" cy="20116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5">
            <a:extLst>
              <a:ext uri="{FF2B5EF4-FFF2-40B4-BE49-F238E27FC236}">
                <a16:creationId xmlns:a16="http://schemas.microsoft.com/office/drawing/2014/main" id="{45F5EC5B-237D-458A-B8FF-B013575663D4}"/>
              </a:ext>
            </a:extLst>
          </p:cNvPr>
          <p:cNvSpPr/>
          <p:nvPr/>
        </p:nvSpPr>
        <p:spPr>
          <a:xfrm>
            <a:off x="4919719" y="2999232"/>
            <a:ext cx="1225750" cy="475488"/>
          </a:xfrm>
          <a:prstGeom prst="rightArrow">
            <a:avLst>
              <a:gd name="adj1" fmla="val 3912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A7588C-E48E-4E62-B35A-DD5FE895603C}"/>
              </a:ext>
            </a:extLst>
          </p:cNvPr>
          <p:cNvSpPr txBox="1"/>
          <p:nvPr/>
        </p:nvSpPr>
        <p:spPr>
          <a:xfrm>
            <a:off x="2845167" y="2927613"/>
            <a:ext cx="2074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融合部分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6" name="肘形连接符 15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4261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B3D593A8-B69E-44B9-B926-FE4255D41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1624" y="1470186"/>
            <a:ext cx="7353451" cy="3200876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INSERT INTO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TABLE tianchi_power_answer_gbdt_avg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SELECT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32F62"/>
                </a:solidFill>
                <a:effectLst/>
                <a:latin typeface="Arial Unicode MS" panose="020B0604020202020204" pitchFamily="34" charset="-122"/>
                <a:ea typeface="SFMono-Regular"/>
              </a:rPr>
              <a:t>'1'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,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SUM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((ordinal(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+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3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/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FROM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gbdt_predict_day_1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GROUP BY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day_num;</a:t>
            </a:r>
            <a:r>
              <a:rPr kumimoji="0" lang="zh-CN" altLang="zh-CN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F6C3CF0-39F1-44A3-8DA9-4B49AA2C30E8}"/>
              </a:ext>
            </a:extLst>
          </p:cNvPr>
          <p:cNvSpPr/>
          <p:nvPr/>
        </p:nvSpPr>
        <p:spPr>
          <a:xfrm>
            <a:off x="659627" y="2839791"/>
            <a:ext cx="28023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个模型提取中值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AB167916-6856-4A32-A585-73FE94832A45}"/>
              </a:ext>
            </a:extLst>
          </p:cNvPr>
          <p:cNvSpPr txBox="1">
            <a:spLocks/>
          </p:cNvSpPr>
          <p:nvPr/>
        </p:nvSpPr>
        <p:spPr bwMode="auto">
          <a:xfrm>
            <a:off x="892792" y="891028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中值方式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250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>
            <a:extLst>
              <a:ext uri="{FF2B5EF4-FFF2-40B4-BE49-F238E27FC236}">
                <a16:creationId xmlns:a16="http://schemas.microsoft.com/office/drawing/2014/main" id="{C7FE795C-772F-4195-AEA7-186A1E736164}"/>
              </a:ext>
            </a:extLst>
          </p:cNvPr>
          <p:cNvSpPr/>
          <p:nvPr/>
        </p:nvSpPr>
        <p:spPr>
          <a:xfrm>
            <a:off x="2997467" y="2406755"/>
            <a:ext cx="2044489" cy="204448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MH_Others_3">
            <a:extLst>
              <a:ext uri="{FF2B5EF4-FFF2-40B4-BE49-F238E27FC236}">
                <a16:creationId xmlns:a16="http://schemas.microsoft.com/office/drawing/2014/main" id="{759D81A8-87EA-4992-A8EF-3659A7CFF634}"/>
              </a:ext>
            </a:extLst>
          </p:cNvPr>
          <p:cNvSpPr/>
          <p:nvPr/>
        </p:nvSpPr>
        <p:spPr>
          <a:xfrm>
            <a:off x="3139042" y="2566567"/>
            <a:ext cx="1744466" cy="174446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4400" b="1" dirty="0">
                <a:solidFill>
                  <a:srgbClr val="FFFFFF"/>
                </a:solidFill>
                <a:ea typeface="微软雅黑" panose="020B0503020204020204" pitchFamily="34" charset="-122"/>
              </a:rPr>
              <a:t>目录</a:t>
            </a:r>
            <a:endParaRPr lang="en-US" altLang="zh-CN" sz="44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MH_Entry_1">
            <a:hlinkClick r:id="" action="ppaction://noaction"/>
            <a:extLst>
              <a:ext uri="{FF2B5EF4-FFF2-40B4-BE49-F238E27FC236}">
                <a16:creationId xmlns:a16="http://schemas.microsoft.com/office/drawing/2014/main" id="{81DC26DD-5BE9-4AE3-A118-9D2E63F27C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9882" y="1146423"/>
            <a:ext cx="1711322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7" name="MH_Entry_2">
            <a:hlinkClick r:id="" action="ppaction://noaction"/>
            <a:extLst>
              <a:ext uri="{FF2B5EF4-FFF2-40B4-BE49-F238E27FC236}">
                <a16:creationId xmlns:a16="http://schemas.microsoft.com/office/drawing/2014/main" id="{25B38303-3304-4969-B6E9-EAF156419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2091844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8" name="MH_Entry_4">
            <a:hlinkClick r:id="" action="ppaction://noaction"/>
            <a:extLst>
              <a:ext uri="{FF2B5EF4-FFF2-40B4-BE49-F238E27FC236}">
                <a16:creationId xmlns:a16="http://schemas.microsoft.com/office/drawing/2014/main" id="{111589E3-75D3-4877-8FD0-CF69AA324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9990" y="4928106"/>
            <a:ext cx="2151107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9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0C5E3405-65BC-4CDF-8068-3D9ABAC97443}"/>
              </a:ext>
            </a:extLst>
          </p:cNvPr>
          <p:cNvSpPr/>
          <p:nvPr/>
        </p:nvSpPr>
        <p:spPr>
          <a:xfrm>
            <a:off x="5986450" y="2050694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2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0" name="MH_Number_4">
            <a:hlinkClick r:id="" action="ppaction://noaction"/>
            <a:extLst>
              <a:ext uri="{FF2B5EF4-FFF2-40B4-BE49-F238E27FC236}">
                <a16:creationId xmlns:a16="http://schemas.microsoft.com/office/drawing/2014/main" id="{2F37918D-F218-4DCE-A2FB-FBBBB3BAA7C1}"/>
              </a:ext>
            </a:extLst>
          </p:cNvPr>
          <p:cNvSpPr/>
          <p:nvPr/>
        </p:nvSpPr>
        <p:spPr>
          <a:xfrm>
            <a:off x="5057613" y="4865037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5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1" name="MH_Number_1">
            <a:hlinkClick r:id="" action="ppaction://noaction"/>
            <a:extLst>
              <a:ext uri="{FF2B5EF4-FFF2-40B4-BE49-F238E27FC236}">
                <a16:creationId xmlns:a16="http://schemas.microsoft.com/office/drawing/2014/main" id="{C70A6F7F-BACC-4C8F-9F0C-6DC3C0C5947E}"/>
              </a:ext>
            </a:extLst>
          </p:cNvPr>
          <p:cNvSpPr/>
          <p:nvPr/>
        </p:nvSpPr>
        <p:spPr>
          <a:xfrm>
            <a:off x="5032592" y="1112579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1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4" name="MH_Entry_2">
            <a:hlinkClick r:id="" action="ppaction://noaction"/>
            <a:extLst>
              <a:ext uri="{FF2B5EF4-FFF2-40B4-BE49-F238E27FC236}">
                <a16:creationId xmlns:a16="http://schemas.microsoft.com/office/drawing/2014/main" id="{9C028189-DDAF-474D-B372-9600FA678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418" y="3037265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15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078BC3F4-4ED2-46B6-A51F-7B0F05653609}"/>
              </a:ext>
            </a:extLst>
          </p:cNvPr>
          <p:cNvSpPr/>
          <p:nvPr/>
        </p:nvSpPr>
        <p:spPr>
          <a:xfrm>
            <a:off x="6375646" y="2988808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3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6" name="MH_Entry_2">
            <a:hlinkClick r:id="" action="ppaction://noaction"/>
            <a:extLst>
              <a:ext uri="{FF2B5EF4-FFF2-40B4-BE49-F238E27FC236}">
                <a16:creationId xmlns:a16="http://schemas.microsoft.com/office/drawing/2014/main" id="{E363213D-6DD8-4F45-A8AE-A33DFFD41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3982686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线上解法</a:t>
            </a:r>
          </a:p>
        </p:txBody>
      </p:sp>
      <p:sp>
        <p:nvSpPr>
          <p:cNvPr id="17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875AE08C-24C2-46AB-B02B-FF5D2AC183DC}"/>
              </a:ext>
            </a:extLst>
          </p:cNvPr>
          <p:cNvSpPr/>
          <p:nvPr/>
        </p:nvSpPr>
        <p:spPr>
          <a:xfrm>
            <a:off x="5986450" y="3926922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4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45024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B81F0F0-F7E7-4718-9C73-B1E49B65C7A1}"/>
              </a:ext>
            </a:extLst>
          </p:cNvPr>
          <p:cNvSpPr/>
          <p:nvPr/>
        </p:nvSpPr>
        <p:spPr>
          <a:xfrm>
            <a:off x="191067" y="1364529"/>
            <a:ext cx="4403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使用模型预测结果对取中值和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回归以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为代价作比较，如下图所示。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D2426DA-C60C-4955-993E-E1555D80C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599" y="1364530"/>
            <a:ext cx="7416678" cy="426926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70511A95-B5E5-4D22-A2C3-CCAB15E4D603}"/>
              </a:ext>
            </a:extLst>
          </p:cNvPr>
          <p:cNvSpPr txBox="1">
            <a:spLocks/>
          </p:cNvSpPr>
          <p:nvPr/>
        </p:nvSpPr>
        <p:spPr bwMode="auto">
          <a:xfrm>
            <a:off x="892792" y="881063"/>
            <a:ext cx="697627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对比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4" name="肘形连接符 13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6071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300595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5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4353729"/>
      </p:ext>
    </p:extLst>
  </p:cSld>
  <p:clrMapOvr>
    <a:masterClrMapping/>
  </p:clrMapOvr>
  <p:transition spd="med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总结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1042537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7295865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模型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AB42F4B4-C24B-4DF6-A986-B061B3EAFA07}"/>
              </a:ext>
            </a:extLst>
          </p:cNvPr>
          <p:cNvSpPr txBox="1">
            <a:spLocks/>
          </p:cNvSpPr>
          <p:nvPr/>
        </p:nvSpPr>
        <p:spPr bwMode="auto">
          <a:xfrm>
            <a:off x="4169201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特征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1042537" y="169068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数据处理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欠拟合模型预清洗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低耗电企业剔除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春节数据剔除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异常值填充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1042537" y="304336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企业分类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企业电量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log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DBSCAN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企业聚类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1" name="文本框 92">
            <a:extLst>
              <a:ext uri="{FF2B5EF4-FFF2-40B4-BE49-F238E27FC236}">
                <a16:creationId xmlns:a16="http://schemas.microsoft.com/office/drawing/2014/main" id="{05125B3B-65AC-417B-B7E9-F6C03431314D}"/>
              </a:ext>
            </a:extLst>
          </p:cNvPr>
          <p:cNvSpPr txBox="1"/>
          <p:nvPr/>
        </p:nvSpPr>
        <p:spPr>
          <a:xfrm>
            <a:off x="4141905" y="169068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电量统计特征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时间序列趋势特征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2" name="文本框 92">
            <a:extLst>
              <a:ext uri="{FF2B5EF4-FFF2-40B4-BE49-F238E27FC236}">
                <a16:creationId xmlns:a16="http://schemas.microsoft.com/office/drawing/2014/main" id="{F4AD9153-CDBE-4AB3-9920-953AD5443999}"/>
              </a:ext>
            </a:extLst>
          </p:cNvPr>
          <p:cNvSpPr txBox="1"/>
          <p:nvPr/>
        </p:nvSpPr>
        <p:spPr>
          <a:xfrm>
            <a:off x="4141904" y="283203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天气和节假日特征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预测前后的节假日情况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温度数据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极端天气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人体舒适度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7295865" y="1699420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基础模型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Xgboost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gbrt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Prophet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月周期和年周期模型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Arima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趋势预测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4" name="文本框 92">
            <a:extLst>
              <a:ext uri="{FF2B5EF4-FFF2-40B4-BE49-F238E27FC236}">
                <a16:creationId xmlns:a16="http://schemas.microsoft.com/office/drawing/2014/main" id="{6F98A4F4-3639-4A92-A409-4381818C243C}"/>
              </a:ext>
            </a:extLst>
          </p:cNvPr>
          <p:cNvSpPr txBox="1"/>
          <p:nvPr/>
        </p:nvSpPr>
        <p:spPr>
          <a:xfrm>
            <a:off x="7241271" y="283203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模型融合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非归一化模型融合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集成模型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权值系数计算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68823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283153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方案提升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609600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应用拓展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2831530" y="1773572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可用数据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企业所在行业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企业规模及产值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扬中新区每日大事件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2831530" y="2919224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方案优化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新的聚类方式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one-hot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编码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节假日和异常天气模型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6098464" y="1704976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企业监控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企业加班情况统计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电量负荷均衡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844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BABD869-8A81-4A85-B8A7-8A639AD8F82A}"/>
              </a:ext>
            </a:extLst>
          </p:cNvPr>
          <p:cNvSpPr txBox="1"/>
          <p:nvPr/>
        </p:nvSpPr>
        <p:spPr>
          <a:xfrm>
            <a:off x="5234225" y="272111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1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727544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49194" y="1135774"/>
            <a:ext cx="72149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34BC480-D126-42C0-A9F6-6AA80F6D0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880053"/>
              </p:ext>
            </p:extLst>
          </p:nvPr>
        </p:nvGraphicFramePr>
        <p:xfrm>
          <a:off x="2521784" y="3051958"/>
          <a:ext cx="6869757" cy="1771516"/>
        </p:xfrm>
        <a:graphic>
          <a:graphicData uri="http://schemas.openxmlformats.org/drawingml/2006/table">
            <a:tbl>
              <a:tblPr/>
              <a:tblGrid>
                <a:gridCol w="2289919">
                  <a:extLst>
                    <a:ext uri="{9D8B030D-6E8A-4147-A177-3AD203B41FA5}">
                      <a16:colId xmlns:a16="http://schemas.microsoft.com/office/drawing/2014/main" val="1949206159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val="2550136547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val="1378558458"/>
                    </a:ext>
                  </a:extLst>
                </a:gridCol>
              </a:tblGrid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record_date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user_id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power_consumption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74540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20150101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1031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36088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091609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20161130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586542"/>
                  </a:ext>
                </a:extLst>
              </a:tr>
            </a:tbl>
          </a:graphicData>
        </a:graphic>
      </p:graphicFrame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21028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问题描述</a:t>
            </a:r>
          </a:p>
        </p:txBody>
      </p:sp>
    </p:spTree>
    <p:extLst>
      <p:ext uri="{BB962C8B-B14F-4D97-AF65-F5344CB8AC3E}">
        <p14:creationId xmlns:p14="http://schemas.microsoft.com/office/powerpoint/2010/main" val="101366048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19214" y="882004"/>
            <a:ext cx="72149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评估指标</a:t>
            </a:r>
          </a:p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主办方的具体评分公式不完全公开，总得分为相对误差的函数。</a:t>
            </a:r>
          </a:p>
          <a:p>
            <a:endParaRPr lang="zh-CN" altLang="en-US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Picture 4" descr="score">
            <a:extLst>
              <a:ext uri="{FF2B5EF4-FFF2-40B4-BE49-F238E27FC236}">
                <a16:creationId xmlns:a16="http://schemas.microsoft.com/office/drawing/2014/main" id="{9E79BEAD-F25B-4D30-B339-835568D7A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019" y="2490429"/>
            <a:ext cx="6751328" cy="74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D47B138F-4DC1-46E4-A561-53FBE587D8D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248977" y="4341050"/>
          <a:ext cx="8458200" cy="1554480"/>
        </p:xfrm>
        <a:graphic>
          <a:graphicData uri="http://schemas.openxmlformats.org/drawingml/2006/table">
            <a:tbl>
              <a:tblPr/>
              <a:tblGrid>
                <a:gridCol w="4229100">
                  <a:extLst>
                    <a:ext uri="{9D8B030D-6E8A-4147-A177-3AD203B41FA5}">
                      <a16:colId xmlns:a16="http://schemas.microsoft.com/office/drawing/2014/main" val="2130423267"/>
                    </a:ext>
                  </a:extLst>
                </a:gridCol>
                <a:gridCol w="4229100">
                  <a:extLst>
                    <a:ext uri="{9D8B030D-6E8A-4147-A177-3AD203B41FA5}">
                      <a16:colId xmlns:a16="http://schemas.microsoft.com/office/drawing/2014/main" val="5102570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predict_date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power_consumption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858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2016/12/1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10310000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5899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695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201612/31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10000000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9550882"/>
                  </a:ext>
                </a:extLst>
              </a:tr>
            </a:tbl>
          </a:graphicData>
        </a:graphic>
      </p:graphicFrame>
      <p:sp>
        <p:nvSpPr>
          <p:cNvPr id="10" name="Rectangle 5">
            <a:extLst>
              <a:ext uri="{FF2B5EF4-FFF2-40B4-BE49-F238E27FC236}">
                <a16:creationId xmlns:a16="http://schemas.microsoft.com/office/drawing/2014/main" id="{38BF4481-6B4D-446F-9EF3-7DB612D3B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5230" y="3513965"/>
            <a:ext cx="6914148" cy="8309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结果提交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这次比赛提交的是所有企业的结果总和。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赛题分析</a:t>
            </a:r>
          </a:p>
        </p:txBody>
      </p:sp>
    </p:spTree>
    <p:extLst>
      <p:ext uri="{BB962C8B-B14F-4D97-AF65-F5344CB8AC3E}">
        <p14:creationId xmlns:p14="http://schemas.microsoft.com/office/powerpoint/2010/main" val="1169402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2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32829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261DE693-1E4D-4DB5-B9C0-9B32544574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3066"/>
              </p:ext>
            </p:extLst>
          </p:nvPr>
        </p:nvGraphicFramePr>
        <p:xfrm>
          <a:off x="615412" y="1557956"/>
          <a:ext cx="5652656" cy="31311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736EF311-AFA7-448C-82E4-940564075F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632359"/>
              </p:ext>
            </p:extLst>
          </p:nvPr>
        </p:nvGraphicFramePr>
        <p:xfrm>
          <a:off x="6651524" y="15919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C1A2B781-1BDE-409D-9939-BF3EB961B28C}"/>
              </a:ext>
            </a:extLst>
          </p:cNvPr>
          <p:cNvSpPr txBox="1"/>
          <p:nvPr/>
        </p:nvSpPr>
        <p:spPr>
          <a:xfrm>
            <a:off x="3790335" y="4904063"/>
            <a:ext cx="5324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少量大企业占据绝大多数的电量消耗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819C10F-6957-4336-B035-BBE83A7CC502}"/>
              </a:ext>
            </a:extLst>
          </p:cNvPr>
          <p:cNvSpPr txBox="1"/>
          <p:nvPr/>
        </p:nvSpPr>
        <p:spPr>
          <a:xfrm>
            <a:off x="838200" y="88106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企业电量统计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>
            <a:stCxn id="10" idx="1"/>
            <a:endCxn id="9" idx="1"/>
          </p:cNvCxnSpPr>
          <p:nvPr/>
        </p:nvCxnSpPr>
        <p:spPr>
          <a:xfrm rot="10800000" flipH="1" flipV="1">
            <a:off x="163772" y="368130"/>
            <a:ext cx="674428" cy="712987"/>
          </a:xfrm>
          <a:prstGeom prst="bentConnector3">
            <a:avLst>
              <a:gd name="adj1" fmla="val 4554"/>
            </a:avLst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0972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1DCBA5FC-8823-40DD-B9DE-7B74F20A05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7284650"/>
              </p:ext>
            </p:extLst>
          </p:nvPr>
        </p:nvGraphicFramePr>
        <p:xfrm>
          <a:off x="1147916" y="1498038"/>
          <a:ext cx="5009536" cy="3232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1A34078B-8C1A-40BA-8078-38D525F2FE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305084"/>
              </p:ext>
            </p:extLst>
          </p:nvPr>
        </p:nvGraphicFramePr>
        <p:xfrm>
          <a:off x="6375400" y="1498038"/>
          <a:ext cx="4978400" cy="3190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865325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1653</TotalTime>
  <Words>2372</Words>
  <Application>Microsoft Office PowerPoint</Application>
  <PresentationFormat>宽屏</PresentationFormat>
  <Paragraphs>331</Paragraphs>
  <Slides>34</Slides>
  <Notes>25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-apple-system</vt:lpstr>
      <vt:lpstr>Arial Unicode MS</vt:lpstr>
      <vt:lpstr>Microsoft YaHei UI</vt:lpstr>
      <vt:lpstr>SFMono-Regular</vt:lpstr>
      <vt:lpstr>等线</vt:lpstr>
      <vt:lpstr>楷体</vt:lpstr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ChengJiaHui</cp:lastModifiedBy>
  <cp:revision>234</cp:revision>
  <dcterms:created xsi:type="dcterms:W3CDTF">2017-07-24T07:12:26Z</dcterms:created>
  <dcterms:modified xsi:type="dcterms:W3CDTF">2017-07-30T02:26:17Z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